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65" r:id="rId3"/>
    <p:sldId id="367" r:id="rId4"/>
    <p:sldId id="369" r:id="rId5"/>
    <p:sldId id="370" r:id="rId6"/>
    <p:sldId id="371" r:id="rId7"/>
    <p:sldId id="372" r:id="rId8"/>
    <p:sldId id="37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749040"/>
            <a:ext cx="12192000" cy="31089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ZONE CAPTURE </a:t>
            </a:r>
            <a:r>
              <a:rPr lang="nl-BE" b="1" dirty="0" err="1">
                <a:solidFill>
                  <a:schemeClr val="accent1"/>
                </a:solidFill>
              </a:rPr>
              <a:t>coalition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173FC4C-8F76-472C-86BE-31B1E158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zone </a:t>
            </a:r>
            <a:r>
              <a:rPr lang="nl-BE" dirty="0" err="1"/>
              <a:t>capture</a:t>
            </a:r>
            <a:r>
              <a:rPr lang="nl-BE" dirty="0"/>
              <a:t> </a:t>
            </a:r>
            <a:r>
              <a:rPr lang="nl-BE" dirty="0" err="1"/>
              <a:t>coalition</a:t>
            </a:r>
            <a:r>
              <a:rPr lang="nl-BE" dirty="0"/>
              <a:t>?</a:t>
            </a:r>
          </a:p>
        </p:txBody>
      </p:sp>
      <p:sp>
        <p:nvSpPr>
          <p:cNvPr id="6" name="Tijdelijke aanduiding voor tekst 2">
            <a:extLst>
              <a:ext uri="{FF2B5EF4-FFF2-40B4-BE49-F238E27FC236}">
                <a16:creationId xmlns:a16="http://schemas.microsoft.com/office/drawing/2014/main" id="{55148BC3-F5F9-4592-B9C7-473BBBA60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714645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nl-BE" sz="4000" dirty="0">
                <a:solidFill>
                  <a:schemeClr val="tx1"/>
                </a:solidFill>
              </a:rPr>
              <a:t>Take action on </a:t>
            </a:r>
            <a:r>
              <a:rPr lang="nl-BE" sz="4000" b="1" dirty="0">
                <a:solidFill>
                  <a:schemeClr val="tx1"/>
                </a:solidFill>
              </a:rPr>
              <a:t>zone </a:t>
            </a:r>
            <a:r>
              <a:rPr lang="nl-BE" sz="4000" b="1" dirty="0" err="1">
                <a:solidFill>
                  <a:schemeClr val="tx1"/>
                </a:solidFill>
              </a:rPr>
              <a:t>occupation</a:t>
            </a:r>
            <a:r>
              <a:rPr lang="nl-BE" sz="4000" dirty="0">
                <a:solidFill>
                  <a:schemeClr val="tx1"/>
                </a:solidFill>
              </a:rPr>
              <a:t> of a </a:t>
            </a:r>
            <a:r>
              <a:rPr lang="nl-BE" sz="4000" dirty="0" err="1">
                <a:solidFill>
                  <a:schemeClr val="tx1"/>
                </a:solidFill>
              </a:rPr>
              <a:t>coalition</a:t>
            </a:r>
            <a:endParaRPr lang="nl-BE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9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7D2723D7-F305-4F28-A93E-CD0336B49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ZONE_CAPTURE_COALITION</a:t>
            </a:r>
          </a:p>
        </p:txBody>
      </p:sp>
      <p:sp>
        <p:nvSpPr>
          <p:cNvPr id="6" name="Tijdelijke aanduiding voor tekst 4">
            <a:extLst>
              <a:ext uri="{FF2B5EF4-FFF2-40B4-BE49-F238E27FC236}">
                <a16:creationId xmlns:a16="http://schemas.microsoft.com/office/drawing/2014/main" id="{0BAE39E1-D5C9-4DBF-B603-2B6C19632AA5}"/>
              </a:ext>
            </a:extLst>
          </p:cNvPr>
          <p:cNvSpPr txBox="1">
            <a:spLocks/>
          </p:cNvSpPr>
          <p:nvPr/>
        </p:nvSpPr>
        <p:spPr>
          <a:xfrm>
            <a:off x="1207008" y="2179778"/>
            <a:ext cx="4754880" cy="61921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2800" b="1" dirty="0"/>
              <a:t>ZONE WITH EVENTS</a:t>
            </a: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E47669F3-E1E6-431B-9300-914B581333AD}"/>
              </a:ext>
            </a:extLst>
          </p:cNvPr>
          <p:cNvSpPr txBox="1">
            <a:spLocks/>
          </p:cNvSpPr>
          <p:nvPr/>
        </p:nvSpPr>
        <p:spPr>
          <a:xfrm>
            <a:off x="1207008" y="2798993"/>
            <a:ext cx="4754880" cy="3690041"/>
          </a:xfrm>
          <a:prstGeom prst="rect">
            <a:avLst/>
          </a:prstGeom>
          <a:solidFill>
            <a:srgbClr val="FFFFFF">
              <a:alpha val="79000"/>
            </a:srgbClr>
          </a:solidFill>
        </p:spPr>
        <p:txBody>
          <a:bodyPr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3"/>
              </a:buClr>
            </a:pPr>
            <a:r>
              <a:rPr lang="nl-BE" b="1" dirty="0" err="1">
                <a:solidFill>
                  <a:schemeClr val="accent1"/>
                </a:solidFill>
              </a:rPr>
              <a:t>Guarded</a:t>
            </a:r>
            <a:r>
              <a:rPr lang="nl-BE" dirty="0">
                <a:solidFill>
                  <a:schemeClr val="accent1"/>
                </a:solidFill>
              </a:rPr>
              <a:t>: The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is </a:t>
            </a:r>
            <a:r>
              <a:rPr lang="nl-BE" dirty="0" err="1">
                <a:solidFill>
                  <a:schemeClr val="accent1"/>
                </a:solidFill>
              </a:rPr>
              <a:t>guarding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zone.</a:t>
            </a:r>
          </a:p>
          <a:p>
            <a:pPr lvl="1">
              <a:buClr>
                <a:schemeClr val="accent3"/>
              </a:buClr>
            </a:pPr>
            <a:endParaRPr lang="nl-BE" dirty="0">
              <a:solidFill>
                <a:schemeClr val="accent1"/>
              </a:solidFill>
            </a:endParaRPr>
          </a:p>
          <a:p>
            <a:pPr lvl="1">
              <a:buClr>
                <a:schemeClr val="accent3"/>
              </a:buClr>
            </a:pPr>
            <a:r>
              <a:rPr lang="nl-BE" b="1" dirty="0" err="1">
                <a:solidFill>
                  <a:schemeClr val="accent1"/>
                </a:solidFill>
              </a:rPr>
              <a:t>Attacked</a:t>
            </a:r>
            <a:r>
              <a:rPr lang="nl-BE" dirty="0">
                <a:solidFill>
                  <a:schemeClr val="accent1"/>
                </a:solidFill>
              </a:rPr>
              <a:t>: More </a:t>
            </a:r>
            <a:r>
              <a:rPr lang="nl-BE" dirty="0" err="1">
                <a:solidFill>
                  <a:schemeClr val="accent1"/>
                </a:solidFill>
              </a:rPr>
              <a:t>coalitions</a:t>
            </a:r>
            <a:r>
              <a:rPr lang="nl-BE" dirty="0">
                <a:solidFill>
                  <a:schemeClr val="accent1"/>
                </a:solidFill>
              </a:rPr>
              <a:t> in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zone. The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is </a:t>
            </a:r>
            <a:r>
              <a:rPr lang="nl-BE" dirty="0" err="1">
                <a:solidFill>
                  <a:schemeClr val="accent1"/>
                </a:solidFill>
              </a:rPr>
              <a:t>attacked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1">
              <a:buClr>
                <a:schemeClr val="accent3"/>
              </a:buClr>
            </a:pPr>
            <a:endParaRPr lang="nl-BE" dirty="0">
              <a:solidFill>
                <a:schemeClr val="accent1"/>
              </a:solidFill>
            </a:endParaRPr>
          </a:p>
          <a:p>
            <a:pPr lvl="1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Empty</a:t>
            </a:r>
            <a:r>
              <a:rPr lang="nl-BE" dirty="0">
                <a:solidFill>
                  <a:schemeClr val="accent1"/>
                </a:solidFill>
              </a:rPr>
              <a:t>: No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in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zone. The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is </a:t>
            </a:r>
            <a:r>
              <a:rPr lang="nl-BE" dirty="0" err="1">
                <a:solidFill>
                  <a:schemeClr val="accent1"/>
                </a:solidFill>
              </a:rPr>
              <a:t>still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zone.</a:t>
            </a:r>
          </a:p>
          <a:p>
            <a:pPr lvl="1">
              <a:buClr>
                <a:schemeClr val="accent3"/>
              </a:buClr>
            </a:pPr>
            <a:endParaRPr lang="nl-BE" b="1" dirty="0">
              <a:solidFill>
                <a:schemeClr val="accent1"/>
              </a:solidFill>
            </a:endParaRPr>
          </a:p>
          <a:p>
            <a:pPr lvl="1">
              <a:buClr>
                <a:schemeClr val="accent3"/>
              </a:buClr>
            </a:pPr>
            <a:r>
              <a:rPr lang="nl-BE" b="1" dirty="0" err="1">
                <a:solidFill>
                  <a:schemeClr val="accent1"/>
                </a:solidFill>
              </a:rPr>
              <a:t>Captured</a:t>
            </a:r>
            <a:r>
              <a:rPr lang="nl-BE" dirty="0">
                <a:solidFill>
                  <a:schemeClr val="accent1"/>
                </a:solidFill>
              </a:rPr>
              <a:t>: </a:t>
            </a:r>
            <a:r>
              <a:rPr lang="nl-BE" dirty="0" err="1">
                <a:solidFill>
                  <a:schemeClr val="accent1"/>
                </a:solidFill>
              </a:rPr>
              <a:t>Transition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new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zone.</a:t>
            </a:r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B11D68B6-FADE-4CEF-A91F-25E99057FCCD}"/>
              </a:ext>
            </a:extLst>
          </p:cNvPr>
          <p:cNvSpPr/>
          <p:nvPr/>
        </p:nvSpPr>
        <p:spPr>
          <a:xfrm>
            <a:off x="7176012" y="2348988"/>
            <a:ext cx="1170013" cy="1170013"/>
          </a:xfrm>
          <a:prstGeom prst="ellipse">
            <a:avLst/>
          </a:prstGeom>
          <a:solidFill>
            <a:schemeClr val="accent2">
              <a:alpha val="4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Tijdelijke aanduiding voor tekst 4">
            <a:extLst>
              <a:ext uri="{FF2B5EF4-FFF2-40B4-BE49-F238E27FC236}">
                <a16:creationId xmlns:a16="http://schemas.microsoft.com/office/drawing/2014/main" id="{1A256030-EFFA-4A2A-84EA-B9BF3E442480}"/>
              </a:ext>
            </a:extLst>
          </p:cNvPr>
          <p:cNvSpPr txBox="1">
            <a:spLocks/>
          </p:cNvSpPr>
          <p:nvPr/>
        </p:nvSpPr>
        <p:spPr>
          <a:xfrm>
            <a:off x="6996010" y="3609002"/>
            <a:ext cx="1530017" cy="51546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600" b="1" dirty="0"/>
              <a:t>GUARDED</a:t>
            </a:r>
          </a:p>
        </p:txBody>
      </p:sp>
      <p:sp>
        <p:nvSpPr>
          <p:cNvPr id="13" name="Tijdelijke aanduiding voor tekst 4">
            <a:extLst>
              <a:ext uri="{FF2B5EF4-FFF2-40B4-BE49-F238E27FC236}">
                <a16:creationId xmlns:a16="http://schemas.microsoft.com/office/drawing/2014/main" id="{D219211B-24E2-4E1E-8ADD-918AA214C50B}"/>
              </a:ext>
            </a:extLst>
          </p:cNvPr>
          <p:cNvSpPr txBox="1">
            <a:spLocks/>
          </p:cNvSpPr>
          <p:nvPr/>
        </p:nvSpPr>
        <p:spPr>
          <a:xfrm>
            <a:off x="6996010" y="5769026"/>
            <a:ext cx="1530017" cy="51546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600" b="1" dirty="0"/>
              <a:t>EMPTY</a:t>
            </a:r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3E61BD66-9B07-43F9-8938-237A6EA281A4}"/>
              </a:ext>
            </a:extLst>
          </p:cNvPr>
          <p:cNvSpPr/>
          <p:nvPr/>
        </p:nvSpPr>
        <p:spPr>
          <a:xfrm>
            <a:off x="9786041" y="2348988"/>
            <a:ext cx="1170013" cy="1170013"/>
          </a:xfrm>
          <a:prstGeom prst="ellipse">
            <a:avLst/>
          </a:prstGeom>
          <a:solidFill>
            <a:schemeClr val="accent2">
              <a:alpha val="4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EA351321-B1A5-40FA-9B40-A68F7D8CCA60}"/>
              </a:ext>
            </a:extLst>
          </p:cNvPr>
          <p:cNvSpPr txBox="1">
            <a:spLocks/>
          </p:cNvSpPr>
          <p:nvPr/>
        </p:nvSpPr>
        <p:spPr>
          <a:xfrm>
            <a:off x="9606039" y="3609002"/>
            <a:ext cx="1530017" cy="51546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600" b="1" dirty="0"/>
              <a:t>ATTACKED</a:t>
            </a:r>
          </a:p>
        </p:txBody>
      </p:sp>
      <p:sp>
        <p:nvSpPr>
          <p:cNvPr id="17" name="Tijdelijke aanduiding voor tekst 4">
            <a:extLst>
              <a:ext uri="{FF2B5EF4-FFF2-40B4-BE49-F238E27FC236}">
                <a16:creationId xmlns:a16="http://schemas.microsoft.com/office/drawing/2014/main" id="{30E36E59-4BA7-4DE1-98E0-78ED043E6624}"/>
              </a:ext>
            </a:extLst>
          </p:cNvPr>
          <p:cNvSpPr txBox="1">
            <a:spLocks/>
          </p:cNvSpPr>
          <p:nvPr/>
        </p:nvSpPr>
        <p:spPr>
          <a:xfrm>
            <a:off x="9606039" y="5769026"/>
            <a:ext cx="1530017" cy="51546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600" b="1" dirty="0"/>
              <a:t>CAPTURED</a:t>
            </a:r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DAA18501-18D6-4F74-AD9A-83D16B9344C3}"/>
              </a:ext>
            </a:extLst>
          </p:cNvPr>
          <p:cNvSpPr/>
          <p:nvPr/>
        </p:nvSpPr>
        <p:spPr>
          <a:xfrm>
            <a:off x="7176012" y="4509012"/>
            <a:ext cx="1170013" cy="1170013"/>
          </a:xfrm>
          <a:prstGeom prst="ellipse">
            <a:avLst/>
          </a:prstGeom>
          <a:solidFill>
            <a:schemeClr val="accent2">
              <a:alpha val="4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731261C2-90A4-4334-B04D-544728EDD9F2}"/>
              </a:ext>
            </a:extLst>
          </p:cNvPr>
          <p:cNvSpPr/>
          <p:nvPr/>
        </p:nvSpPr>
        <p:spPr>
          <a:xfrm>
            <a:off x="9786041" y="4509012"/>
            <a:ext cx="1170013" cy="1170013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grpSp>
        <p:nvGrpSpPr>
          <p:cNvPr id="22" name="Groep 21">
            <a:extLst>
              <a:ext uri="{FF2B5EF4-FFF2-40B4-BE49-F238E27FC236}">
                <a16:creationId xmlns:a16="http://schemas.microsoft.com/office/drawing/2014/main" id="{22F41009-7B4A-453C-86B9-D96FF8A5C835}"/>
              </a:ext>
            </a:extLst>
          </p:cNvPr>
          <p:cNvGrpSpPr/>
          <p:nvPr/>
        </p:nvGrpSpPr>
        <p:grpSpPr>
          <a:xfrm>
            <a:off x="7491015" y="2663991"/>
            <a:ext cx="540006" cy="540006"/>
            <a:chOff x="7626017" y="2708992"/>
            <a:chExt cx="540006" cy="540006"/>
          </a:xfrm>
        </p:grpSpPr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FBAC3280-4B1D-43DC-9ABE-4A0C6D6D7086}"/>
                </a:ext>
              </a:extLst>
            </p:cNvPr>
            <p:cNvSpPr/>
            <p:nvPr/>
          </p:nvSpPr>
          <p:spPr>
            <a:xfrm>
              <a:off x="7626017" y="2708992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Afbeelding 20">
              <a:extLst>
                <a:ext uri="{FF2B5EF4-FFF2-40B4-BE49-F238E27FC236}">
                  <a16:creationId xmlns:a16="http://schemas.microsoft.com/office/drawing/2014/main" id="{C44A223F-5BA4-4A2F-993B-E0B5A32841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26017" y="2798994"/>
              <a:ext cx="540006" cy="327783"/>
            </a:xfrm>
            <a:prstGeom prst="rect">
              <a:avLst/>
            </a:prstGeom>
          </p:spPr>
        </p:pic>
      </p:grpSp>
      <p:grpSp>
        <p:nvGrpSpPr>
          <p:cNvPr id="26" name="Groep 25">
            <a:extLst>
              <a:ext uri="{FF2B5EF4-FFF2-40B4-BE49-F238E27FC236}">
                <a16:creationId xmlns:a16="http://schemas.microsoft.com/office/drawing/2014/main" id="{03337BD4-C25B-4A2B-95C2-43E36FD3E98E}"/>
              </a:ext>
            </a:extLst>
          </p:cNvPr>
          <p:cNvGrpSpPr/>
          <p:nvPr/>
        </p:nvGrpSpPr>
        <p:grpSpPr>
          <a:xfrm>
            <a:off x="10101044" y="2258987"/>
            <a:ext cx="540006" cy="540006"/>
            <a:chOff x="7626017" y="2708992"/>
            <a:chExt cx="540006" cy="540006"/>
          </a:xfrm>
        </p:grpSpPr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37DECB2E-F736-48AC-A108-473EDEB4D545}"/>
                </a:ext>
              </a:extLst>
            </p:cNvPr>
            <p:cNvSpPr/>
            <p:nvPr/>
          </p:nvSpPr>
          <p:spPr>
            <a:xfrm>
              <a:off x="7626017" y="2708992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Afbeelding 27">
              <a:extLst>
                <a:ext uri="{FF2B5EF4-FFF2-40B4-BE49-F238E27FC236}">
                  <a16:creationId xmlns:a16="http://schemas.microsoft.com/office/drawing/2014/main" id="{617FADAD-FC3C-454D-9177-CC332673A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26017" y="2798994"/>
              <a:ext cx="540006" cy="327783"/>
            </a:xfrm>
            <a:prstGeom prst="rect">
              <a:avLst/>
            </a:prstGeom>
          </p:spPr>
        </p:pic>
      </p:grpSp>
      <p:grpSp>
        <p:nvGrpSpPr>
          <p:cNvPr id="29" name="Groep 28">
            <a:extLst>
              <a:ext uri="{FF2B5EF4-FFF2-40B4-BE49-F238E27FC236}">
                <a16:creationId xmlns:a16="http://schemas.microsoft.com/office/drawing/2014/main" id="{1F3343F6-456D-4985-A539-3C9E552BE88A}"/>
              </a:ext>
            </a:extLst>
          </p:cNvPr>
          <p:cNvGrpSpPr/>
          <p:nvPr/>
        </p:nvGrpSpPr>
        <p:grpSpPr>
          <a:xfrm>
            <a:off x="10101044" y="2888994"/>
            <a:ext cx="540006" cy="540006"/>
            <a:chOff x="7626017" y="2708992"/>
            <a:chExt cx="540006" cy="540006"/>
          </a:xfrm>
        </p:grpSpPr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CFEB48B5-9752-4B13-8525-731CAE9D0BBB}"/>
                </a:ext>
              </a:extLst>
            </p:cNvPr>
            <p:cNvSpPr/>
            <p:nvPr/>
          </p:nvSpPr>
          <p:spPr>
            <a:xfrm>
              <a:off x="7626017" y="2708992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>
              <a:extLst>
                <a:ext uri="{FF2B5EF4-FFF2-40B4-BE49-F238E27FC236}">
                  <a16:creationId xmlns:a16="http://schemas.microsoft.com/office/drawing/2014/main" id="{7E07E684-8847-46CA-9636-B411AD3CF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26017" y="2798994"/>
              <a:ext cx="540006" cy="327783"/>
            </a:xfrm>
            <a:prstGeom prst="rect">
              <a:avLst/>
            </a:prstGeom>
          </p:spPr>
        </p:pic>
      </p:grpSp>
      <p:grpSp>
        <p:nvGrpSpPr>
          <p:cNvPr id="32" name="Groep 31">
            <a:extLst>
              <a:ext uri="{FF2B5EF4-FFF2-40B4-BE49-F238E27FC236}">
                <a16:creationId xmlns:a16="http://schemas.microsoft.com/office/drawing/2014/main" id="{3F79A36D-F238-45CD-A643-7E20B8B9E1C7}"/>
              </a:ext>
            </a:extLst>
          </p:cNvPr>
          <p:cNvGrpSpPr/>
          <p:nvPr/>
        </p:nvGrpSpPr>
        <p:grpSpPr>
          <a:xfrm>
            <a:off x="10101044" y="4824015"/>
            <a:ext cx="540006" cy="540006"/>
            <a:chOff x="7626017" y="2708992"/>
            <a:chExt cx="540006" cy="540006"/>
          </a:xfrm>
        </p:grpSpPr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46DE4B2F-B9A5-4719-8441-F52D1625EB76}"/>
                </a:ext>
              </a:extLst>
            </p:cNvPr>
            <p:cNvSpPr/>
            <p:nvPr/>
          </p:nvSpPr>
          <p:spPr>
            <a:xfrm>
              <a:off x="7626017" y="2708992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Afbeelding 33">
              <a:extLst>
                <a:ext uri="{FF2B5EF4-FFF2-40B4-BE49-F238E27FC236}">
                  <a16:creationId xmlns:a16="http://schemas.microsoft.com/office/drawing/2014/main" id="{BF828843-4908-4D76-86D4-96C8FD70B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26017" y="2798994"/>
              <a:ext cx="540006" cy="327783"/>
            </a:xfrm>
            <a:prstGeom prst="rect">
              <a:avLst/>
            </a:prstGeom>
          </p:spPr>
        </p:pic>
      </p:grpSp>
      <p:sp>
        <p:nvSpPr>
          <p:cNvPr id="38" name="Pijl: rechts 37">
            <a:extLst>
              <a:ext uri="{FF2B5EF4-FFF2-40B4-BE49-F238E27FC236}">
                <a16:creationId xmlns:a16="http://schemas.microsoft.com/office/drawing/2014/main" id="{E71810BF-0BCF-44FB-B447-12242C436845}"/>
              </a:ext>
            </a:extLst>
          </p:cNvPr>
          <p:cNvSpPr/>
          <p:nvPr/>
        </p:nvSpPr>
        <p:spPr>
          <a:xfrm>
            <a:off x="9516038" y="4869016"/>
            <a:ext cx="540006" cy="450005"/>
          </a:xfrm>
          <a:prstGeom prst="rightArrow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4B1FA6A8-C22A-4EAA-86D5-C65D896492BE}"/>
              </a:ext>
            </a:extLst>
          </p:cNvPr>
          <p:cNvGrpSpPr/>
          <p:nvPr/>
        </p:nvGrpSpPr>
        <p:grpSpPr>
          <a:xfrm>
            <a:off x="9066033" y="4824015"/>
            <a:ext cx="540006" cy="540006"/>
            <a:chOff x="7626017" y="2708992"/>
            <a:chExt cx="540006" cy="540006"/>
          </a:xfrm>
        </p:grpSpPr>
        <p:sp>
          <p:nvSpPr>
            <p:cNvPr id="36" name="Ovaal 35">
              <a:extLst>
                <a:ext uri="{FF2B5EF4-FFF2-40B4-BE49-F238E27FC236}">
                  <a16:creationId xmlns:a16="http://schemas.microsoft.com/office/drawing/2014/main" id="{3438266B-3FC7-4674-A19A-D46B82F6891F}"/>
                </a:ext>
              </a:extLst>
            </p:cNvPr>
            <p:cNvSpPr/>
            <p:nvPr/>
          </p:nvSpPr>
          <p:spPr>
            <a:xfrm>
              <a:off x="7626017" y="2708992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Afbeelding 36">
              <a:extLst>
                <a:ext uri="{FF2B5EF4-FFF2-40B4-BE49-F238E27FC236}">
                  <a16:creationId xmlns:a16="http://schemas.microsoft.com/office/drawing/2014/main" id="{57D586FB-1CBA-4D2F-B9EF-F7ED438C6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26017" y="2798994"/>
              <a:ext cx="540006" cy="327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90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jdelijke aanduiding voor inhoud 2">
            <a:extLst>
              <a:ext uri="{FF2B5EF4-FFF2-40B4-BE49-F238E27FC236}">
                <a16:creationId xmlns:a16="http://schemas.microsoft.com/office/drawing/2014/main" id="{5BE5FC2B-47A0-43F0-8603-A705C4A776B6}"/>
              </a:ext>
            </a:extLst>
          </p:cNvPr>
          <p:cNvSpPr txBox="1">
            <a:spLocks/>
          </p:cNvSpPr>
          <p:nvPr/>
        </p:nvSpPr>
        <p:spPr>
          <a:xfrm>
            <a:off x="6726007" y="4959017"/>
            <a:ext cx="4950055" cy="169922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Clr>
                <a:schemeClr val="accent3"/>
              </a:buClr>
            </a:pPr>
            <a:r>
              <a:rPr lang="nl-BE" sz="1600" dirty="0">
                <a:solidFill>
                  <a:schemeClr val="accent1"/>
                </a:solidFill>
              </a:rPr>
              <a:t>These state </a:t>
            </a:r>
            <a:r>
              <a:rPr lang="nl-BE" sz="1600" dirty="0" err="1">
                <a:solidFill>
                  <a:schemeClr val="accent1"/>
                </a:solidFill>
              </a:rPr>
              <a:t>and</a:t>
            </a:r>
            <a:r>
              <a:rPr lang="nl-BE" sz="1600" dirty="0">
                <a:solidFill>
                  <a:schemeClr val="accent1"/>
                </a:solidFill>
              </a:rPr>
              <a:t> event </a:t>
            </a:r>
            <a:r>
              <a:rPr lang="nl-BE" sz="1600" dirty="0" err="1">
                <a:solidFill>
                  <a:schemeClr val="accent1"/>
                </a:solidFill>
              </a:rPr>
              <a:t>transitions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can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be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captured</a:t>
            </a:r>
            <a:r>
              <a:rPr lang="nl-BE" sz="1600" dirty="0">
                <a:solidFill>
                  <a:schemeClr val="accent1"/>
                </a:solidFill>
              </a:rPr>
              <a:t> in </a:t>
            </a:r>
            <a:r>
              <a:rPr lang="nl-BE" sz="1600" dirty="0" err="1">
                <a:solidFill>
                  <a:schemeClr val="accent1"/>
                </a:solidFill>
              </a:rPr>
              <a:t>your</a:t>
            </a:r>
            <a:r>
              <a:rPr lang="nl-BE" sz="1600" dirty="0">
                <a:solidFill>
                  <a:schemeClr val="accent1"/>
                </a:solidFill>
              </a:rPr>
              <a:t> code </a:t>
            </a:r>
            <a:r>
              <a:rPr lang="nl-BE" sz="1600" dirty="0" err="1">
                <a:solidFill>
                  <a:schemeClr val="accent1"/>
                </a:solidFill>
              </a:rPr>
              <a:t>and</a:t>
            </a:r>
            <a:r>
              <a:rPr lang="nl-BE" sz="1600" dirty="0">
                <a:solidFill>
                  <a:schemeClr val="accent1"/>
                </a:solidFill>
              </a:rPr>
              <a:t> do “stuff” at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moment of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transition</a:t>
            </a:r>
            <a:r>
              <a:rPr lang="nl-BE" sz="1600" dirty="0">
                <a:solidFill>
                  <a:schemeClr val="accent1"/>
                </a:solidFill>
              </a:rPr>
              <a:t>.</a:t>
            </a:r>
            <a:br>
              <a:rPr lang="nl-BE" sz="1600" dirty="0">
                <a:solidFill>
                  <a:schemeClr val="accent1"/>
                </a:solidFill>
              </a:rPr>
            </a:br>
            <a:br>
              <a:rPr lang="nl-BE" sz="1600" dirty="0">
                <a:solidFill>
                  <a:schemeClr val="accent1"/>
                </a:solidFill>
              </a:rPr>
            </a:br>
            <a:endParaRPr lang="nl-BE" sz="1600" dirty="0">
              <a:solidFill>
                <a:schemeClr val="accent1"/>
              </a:solidFill>
            </a:endParaRPr>
          </a:p>
          <a:p>
            <a:pPr lvl="2">
              <a:buClr>
                <a:schemeClr val="accent3"/>
              </a:buClr>
            </a:pPr>
            <a:endParaRPr lang="nl-BE" sz="1600" b="1" dirty="0">
              <a:solidFill>
                <a:schemeClr val="accent1"/>
              </a:solidFill>
            </a:endParaRPr>
          </a:p>
          <a:p>
            <a:pPr lvl="2">
              <a:buClr>
                <a:schemeClr val="accent3"/>
              </a:buClr>
            </a:pPr>
            <a:r>
              <a:rPr lang="nl-BE" sz="1600" b="1" dirty="0">
                <a:solidFill>
                  <a:schemeClr val="accent1"/>
                </a:solidFill>
              </a:rPr>
              <a:t>ANY ACTION IS POSSIBLE!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zone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capturing</a:t>
            </a:r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" name="Rechthoek 73"/>
          <p:cNvSpPr/>
          <p:nvPr/>
        </p:nvSpPr>
        <p:spPr>
          <a:xfrm>
            <a:off x="2855964" y="2978997"/>
            <a:ext cx="900011" cy="46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b="1" dirty="0"/>
              <a:t>Attack</a:t>
            </a:r>
          </a:p>
        </p:txBody>
      </p:sp>
      <p:sp>
        <p:nvSpPr>
          <p:cNvPr id="75" name="Rechthoek 74"/>
          <p:cNvSpPr/>
          <p:nvPr/>
        </p:nvSpPr>
        <p:spPr>
          <a:xfrm>
            <a:off x="1384449" y="2258986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600" b="1" dirty="0" err="1"/>
              <a:t>Guarded</a:t>
            </a:r>
            <a:endParaRPr lang="nl-BE" sz="16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1033445" y="2492989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799442" y="2375987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cxnSp>
        <p:nvCxnSpPr>
          <p:cNvPr id="106" name="Verbindingslijn: gebogen 105"/>
          <p:cNvCxnSpPr>
            <a:cxnSpLocks/>
            <a:stCxn id="75" idx="2"/>
            <a:endCxn id="74" idx="1"/>
          </p:cNvCxnSpPr>
          <p:nvPr/>
        </p:nvCxnSpPr>
        <p:spPr>
          <a:xfrm rot="16200000" flipH="1">
            <a:off x="2111203" y="2468236"/>
            <a:ext cx="486006" cy="100351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hthoek 40"/>
          <p:cNvSpPr/>
          <p:nvPr/>
        </p:nvSpPr>
        <p:spPr>
          <a:xfrm>
            <a:off x="10326047" y="1988992"/>
            <a:ext cx="540000" cy="26999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9696040" y="1988992"/>
            <a:ext cx="539993" cy="26999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b="1" dirty="0"/>
              <a:t>EVENT</a:t>
            </a:r>
          </a:p>
        </p:txBody>
      </p:sp>
      <p:cxnSp>
        <p:nvCxnSpPr>
          <p:cNvPr id="50" name="Verbindingslijn: gebogen 49">
            <a:extLst>
              <a:ext uri="{FF2B5EF4-FFF2-40B4-BE49-F238E27FC236}">
                <a16:creationId xmlns:a16="http://schemas.microsoft.com/office/drawing/2014/main" id="{B41124B2-A85C-4377-9240-7A94AC8ADF48}"/>
              </a:ext>
            </a:extLst>
          </p:cNvPr>
          <p:cNvCxnSpPr>
            <a:cxnSpLocks/>
            <a:stCxn id="75" idx="2"/>
            <a:endCxn id="53" idx="1"/>
          </p:cNvCxnSpPr>
          <p:nvPr/>
        </p:nvCxnSpPr>
        <p:spPr>
          <a:xfrm rot="16200000" flipH="1">
            <a:off x="3191217" y="1388223"/>
            <a:ext cx="1116011" cy="379354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hoek 52">
            <a:extLst>
              <a:ext uri="{FF2B5EF4-FFF2-40B4-BE49-F238E27FC236}">
                <a16:creationId xmlns:a16="http://schemas.microsoft.com/office/drawing/2014/main" id="{7F899009-6E91-4752-BA8E-D77EF8B923B4}"/>
              </a:ext>
            </a:extLst>
          </p:cNvPr>
          <p:cNvSpPr/>
          <p:nvPr/>
        </p:nvSpPr>
        <p:spPr>
          <a:xfrm>
            <a:off x="5645995" y="3609002"/>
            <a:ext cx="900010" cy="46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b="1" dirty="0"/>
              <a:t>Empty</a:t>
            </a:r>
          </a:p>
        </p:txBody>
      </p:sp>
      <p:sp>
        <p:nvSpPr>
          <p:cNvPr id="55" name="Rechthoek 54">
            <a:extLst>
              <a:ext uri="{FF2B5EF4-FFF2-40B4-BE49-F238E27FC236}">
                <a16:creationId xmlns:a16="http://schemas.microsoft.com/office/drawing/2014/main" id="{940A86FC-CA7A-477F-B12F-8BBA9820399B}"/>
              </a:ext>
            </a:extLst>
          </p:cNvPr>
          <p:cNvSpPr/>
          <p:nvPr/>
        </p:nvSpPr>
        <p:spPr>
          <a:xfrm>
            <a:off x="4295980" y="2978995"/>
            <a:ext cx="90001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600" b="1" dirty="0" err="1"/>
              <a:t>Attacked</a:t>
            </a:r>
            <a:endParaRPr lang="nl-BE" sz="1600" b="1" dirty="0"/>
          </a:p>
        </p:txBody>
      </p: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A9DFE4D0-6CC2-401A-82F7-B5FDD0BAE60B}"/>
              </a:ext>
            </a:extLst>
          </p:cNvPr>
          <p:cNvCxnSpPr>
            <a:cxnSpLocks/>
            <a:stCxn id="74" idx="3"/>
            <a:endCxn id="55" idx="1"/>
          </p:cNvCxnSpPr>
          <p:nvPr/>
        </p:nvCxnSpPr>
        <p:spPr>
          <a:xfrm>
            <a:off x="3755975" y="3212997"/>
            <a:ext cx="540005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hoek 66">
            <a:extLst>
              <a:ext uri="{FF2B5EF4-FFF2-40B4-BE49-F238E27FC236}">
                <a16:creationId xmlns:a16="http://schemas.microsoft.com/office/drawing/2014/main" id="{03EAB061-9D80-4478-935E-0BA1A6880465}"/>
              </a:ext>
            </a:extLst>
          </p:cNvPr>
          <p:cNvSpPr/>
          <p:nvPr/>
        </p:nvSpPr>
        <p:spPr>
          <a:xfrm>
            <a:off x="7086011" y="3609002"/>
            <a:ext cx="90001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600" b="1" dirty="0"/>
              <a:t>Empty</a:t>
            </a:r>
          </a:p>
        </p:txBody>
      </p:sp>
      <p:cxnSp>
        <p:nvCxnSpPr>
          <p:cNvPr id="68" name="Rechte verbindingslijn met pijl 67">
            <a:extLst>
              <a:ext uri="{FF2B5EF4-FFF2-40B4-BE49-F238E27FC236}">
                <a16:creationId xmlns:a16="http://schemas.microsoft.com/office/drawing/2014/main" id="{B36E32B3-D7F3-40D1-B317-230B9E5B5021}"/>
              </a:ext>
            </a:extLst>
          </p:cNvPr>
          <p:cNvCxnSpPr>
            <a:cxnSpLocks/>
            <a:stCxn id="53" idx="3"/>
            <a:endCxn id="67" idx="1"/>
          </p:cNvCxnSpPr>
          <p:nvPr/>
        </p:nvCxnSpPr>
        <p:spPr>
          <a:xfrm>
            <a:off x="6546005" y="3843002"/>
            <a:ext cx="540006" cy="3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bogen 36">
            <a:extLst>
              <a:ext uri="{FF2B5EF4-FFF2-40B4-BE49-F238E27FC236}">
                <a16:creationId xmlns:a16="http://schemas.microsoft.com/office/drawing/2014/main" id="{264C6462-F5D1-4147-8AE2-BE1F11BA923E}"/>
              </a:ext>
            </a:extLst>
          </p:cNvPr>
          <p:cNvCxnSpPr>
            <a:stCxn id="55" idx="2"/>
            <a:endCxn id="53" idx="1"/>
          </p:cNvCxnSpPr>
          <p:nvPr/>
        </p:nvCxnSpPr>
        <p:spPr>
          <a:xfrm rot="16200000" flipH="1">
            <a:off x="4997989" y="3194996"/>
            <a:ext cx="396002" cy="900010"/>
          </a:xfrm>
          <a:prstGeom prst="bentConnector2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hthoek 109">
            <a:extLst>
              <a:ext uri="{FF2B5EF4-FFF2-40B4-BE49-F238E27FC236}">
                <a16:creationId xmlns:a16="http://schemas.microsoft.com/office/drawing/2014/main" id="{8C5F7C4E-B57B-4F2B-8E4C-726CA82C551C}"/>
              </a:ext>
            </a:extLst>
          </p:cNvPr>
          <p:cNvSpPr/>
          <p:nvPr/>
        </p:nvSpPr>
        <p:spPr>
          <a:xfrm>
            <a:off x="2855964" y="2258987"/>
            <a:ext cx="900011" cy="46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b="1" dirty="0" err="1"/>
              <a:t>Guard</a:t>
            </a:r>
            <a:endParaRPr lang="nl-BE" b="1" dirty="0"/>
          </a:p>
        </p:txBody>
      </p:sp>
      <p:cxnSp>
        <p:nvCxnSpPr>
          <p:cNvPr id="44" name="Verbindingslijn: gebogen 43">
            <a:extLst>
              <a:ext uri="{FF2B5EF4-FFF2-40B4-BE49-F238E27FC236}">
                <a16:creationId xmlns:a16="http://schemas.microsoft.com/office/drawing/2014/main" id="{342A2A8D-579C-405C-99C8-E7F37FF21C53}"/>
              </a:ext>
            </a:extLst>
          </p:cNvPr>
          <p:cNvCxnSpPr>
            <a:stCxn id="55" idx="0"/>
            <a:endCxn id="110" idx="3"/>
          </p:cNvCxnSpPr>
          <p:nvPr/>
        </p:nvCxnSpPr>
        <p:spPr>
          <a:xfrm rot="16200000" flipV="1">
            <a:off x="4007976" y="2240986"/>
            <a:ext cx="486008" cy="990010"/>
          </a:xfrm>
          <a:prstGeom prst="bentConnector2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62912B99-175B-4FC4-8EAC-CFCEAB79707C}"/>
              </a:ext>
            </a:extLst>
          </p:cNvPr>
          <p:cNvCxnSpPr>
            <a:stCxn id="110" idx="1"/>
            <a:endCxn id="75" idx="3"/>
          </p:cNvCxnSpPr>
          <p:nvPr/>
        </p:nvCxnSpPr>
        <p:spPr>
          <a:xfrm flipH="1">
            <a:off x="2320449" y="2492987"/>
            <a:ext cx="535515" cy="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hthoek 110">
            <a:extLst>
              <a:ext uri="{FF2B5EF4-FFF2-40B4-BE49-F238E27FC236}">
                <a16:creationId xmlns:a16="http://schemas.microsoft.com/office/drawing/2014/main" id="{8EC87C94-3F40-42BF-AFD5-6E1DC2AD2F35}"/>
              </a:ext>
            </a:extLst>
          </p:cNvPr>
          <p:cNvSpPr/>
          <p:nvPr/>
        </p:nvSpPr>
        <p:spPr>
          <a:xfrm>
            <a:off x="8616028" y="3609002"/>
            <a:ext cx="900010" cy="46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b="1" dirty="0" err="1"/>
              <a:t>Capture</a:t>
            </a:r>
            <a:endParaRPr lang="nl-BE" b="1" dirty="0"/>
          </a:p>
        </p:txBody>
      </p:sp>
      <p:cxnSp>
        <p:nvCxnSpPr>
          <p:cNvPr id="112" name="Rechte verbindingslijn met pijl 111">
            <a:extLst>
              <a:ext uri="{FF2B5EF4-FFF2-40B4-BE49-F238E27FC236}">
                <a16:creationId xmlns:a16="http://schemas.microsoft.com/office/drawing/2014/main" id="{08A4D110-6C5A-4398-AFC2-71AE7579F861}"/>
              </a:ext>
            </a:extLst>
          </p:cNvPr>
          <p:cNvCxnSpPr>
            <a:cxnSpLocks/>
            <a:stCxn id="67" idx="3"/>
            <a:endCxn id="111" idx="1"/>
          </p:cNvCxnSpPr>
          <p:nvPr/>
        </p:nvCxnSpPr>
        <p:spPr>
          <a:xfrm flipV="1">
            <a:off x="7986021" y="3843002"/>
            <a:ext cx="630007" cy="3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Rechte verbindingslijn met pijl 112">
            <a:extLst>
              <a:ext uri="{FF2B5EF4-FFF2-40B4-BE49-F238E27FC236}">
                <a16:creationId xmlns:a16="http://schemas.microsoft.com/office/drawing/2014/main" id="{A56FF06B-DF39-4302-BD73-DC64126CBE0D}"/>
              </a:ext>
            </a:extLst>
          </p:cNvPr>
          <p:cNvCxnSpPr>
            <a:cxnSpLocks/>
            <a:stCxn id="111" idx="3"/>
            <a:endCxn id="114" idx="1"/>
          </p:cNvCxnSpPr>
          <p:nvPr/>
        </p:nvCxnSpPr>
        <p:spPr>
          <a:xfrm>
            <a:off x="9516038" y="3843002"/>
            <a:ext cx="540006" cy="3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hthoek 113">
            <a:extLst>
              <a:ext uri="{FF2B5EF4-FFF2-40B4-BE49-F238E27FC236}">
                <a16:creationId xmlns:a16="http://schemas.microsoft.com/office/drawing/2014/main" id="{27ECCF2B-9708-4455-BFE9-992EC42CFFAB}"/>
              </a:ext>
            </a:extLst>
          </p:cNvPr>
          <p:cNvSpPr/>
          <p:nvPr/>
        </p:nvSpPr>
        <p:spPr>
          <a:xfrm>
            <a:off x="10056044" y="3609002"/>
            <a:ext cx="90001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600" b="1" dirty="0" err="1"/>
              <a:t>Captured</a:t>
            </a:r>
            <a:endParaRPr lang="nl-BE" sz="1600" b="1" dirty="0"/>
          </a:p>
        </p:txBody>
      </p:sp>
      <p:cxnSp>
        <p:nvCxnSpPr>
          <p:cNvPr id="65" name="Verbindingslijn: gebogen 64">
            <a:extLst>
              <a:ext uri="{FF2B5EF4-FFF2-40B4-BE49-F238E27FC236}">
                <a16:creationId xmlns:a16="http://schemas.microsoft.com/office/drawing/2014/main" id="{C590F5F1-DF34-443B-88D6-F65539E7268E}"/>
              </a:ext>
            </a:extLst>
          </p:cNvPr>
          <p:cNvCxnSpPr>
            <a:stCxn id="114" idx="0"/>
            <a:endCxn id="110" idx="3"/>
          </p:cNvCxnSpPr>
          <p:nvPr/>
        </p:nvCxnSpPr>
        <p:spPr>
          <a:xfrm rot="16200000" flipV="1">
            <a:off x="6573005" y="-324042"/>
            <a:ext cx="1116015" cy="6750074"/>
          </a:xfrm>
          <a:prstGeom prst="bentConnector2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>
            <a:extLst>
              <a:ext uri="{FF2B5EF4-FFF2-40B4-BE49-F238E27FC236}">
                <a16:creationId xmlns:a16="http://schemas.microsoft.com/office/drawing/2014/main" id="{2A479E6B-71D8-4DD7-812F-E808A277B0E8}"/>
              </a:ext>
            </a:extLst>
          </p:cNvPr>
          <p:cNvCxnSpPr>
            <a:stCxn id="67" idx="0"/>
            <a:endCxn id="110" idx="3"/>
          </p:cNvCxnSpPr>
          <p:nvPr/>
        </p:nvCxnSpPr>
        <p:spPr>
          <a:xfrm rot="16200000" flipV="1">
            <a:off x="5087989" y="1160974"/>
            <a:ext cx="1116015" cy="3780041"/>
          </a:xfrm>
          <a:prstGeom prst="bentConnector2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Rechte verbindingslijn met pijl 114">
            <a:extLst>
              <a:ext uri="{FF2B5EF4-FFF2-40B4-BE49-F238E27FC236}">
                <a16:creationId xmlns:a16="http://schemas.microsoft.com/office/drawing/2014/main" id="{A0E748E6-2BDC-41A8-9F54-C2D84223D001}"/>
              </a:ext>
            </a:extLst>
          </p:cNvPr>
          <p:cNvCxnSpPr>
            <a:cxnSpLocks/>
            <a:stCxn id="116" idx="0"/>
            <a:endCxn id="67" idx="2"/>
          </p:cNvCxnSpPr>
          <p:nvPr/>
        </p:nvCxnSpPr>
        <p:spPr>
          <a:xfrm flipV="1">
            <a:off x="7529461" y="4077007"/>
            <a:ext cx="6555" cy="315003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hthoek 115">
            <a:extLst>
              <a:ext uri="{FF2B5EF4-FFF2-40B4-BE49-F238E27FC236}">
                <a16:creationId xmlns:a16="http://schemas.microsoft.com/office/drawing/2014/main" id="{89848939-4BBF-4E71-B518-DF74CC491570}"/>
              </a:ext>
            </a:extLst>
          </p:cNvPr>
          <p:cNvSpPr/>
          <p:nvPr/>
        </p:nvSpPr>
        <p:spPr>
          <a:xfrm>
            <a:off x="7412459" y="4392010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118" name="Rechthoek 117">
            <a:extLst>
              <a:ext uri="{FF2B5EF4-FFF2-40B4-BE49-F238E27FC236}">
                <a16:creationId xmlns:a16="http://schemas.microsoft.com/office/drawing/2014/main" id="{A5F26AE2-F283-47F4-BADE-B52D2EF41C9C}"/>
              </a:ext>
            </a:extLst>
          </p:cNvPr>
          <p:cNvSpPr/>
          <p:nvPr/>
        </p:nvSpPr>
        <p:spPr>
          <a:xfrm>
            <a:off x="10956054" y="2039325"/>
            <a:ext cx="180002" cy="179995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36000" tIns="0" rIns="36000" bIns="0" rtlCol="0" anchor="ctr"/>
          <a:lstStyle/>
          <a:p>
            <a:r>
              <a:rPr lang="nl-BE" sz="1100" b="1" dirty="0">
                <a:solidFill>
                  <a:schemeClr val="tx1"/>
                </a:solidFill>
              </a:rPr>
              <a:t>       ENTRY/EXIT</a:t>
            </a:r>
          </a:p>
        </p:txBody>
      </p:sp>
      <p:sp>
        <p:nvSpPr>
          <p:cNvPr id="119" name="Tijdelijke aanduiding voor tekst 4">
            <a:extLst>
              <a:ext uri="{FF2B5EF4-FFF2-40B4-BE49-F238E27FC236}">
                <a16:creationId xmlns:a16="http://schemas.microsoft.com/office/drawing/2014/main" id="{17D4E8A6-30C9-4EC3-AB5B-3FB1AD009C74}"/>
              </a:ext>
            </a:extLst>
          </p:cNvPr>
          <p:cNvSpPr txBox="1">
            <a:spLocks/>
          </p:cNvSpPr>
          <p:nvPr/>
        </p:nvSpPr>
        <p:spPr>
          <a:xfrm>
            <a:off x="605939" y="4239009"/>
            <a:ext cx="6120068" cy="730799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Clr>
                <a:schemeClr val="accent3"/>
              </a:buClr>
              <a:buNone/>
            </a:pPr>
            <a:r>
              <a:rPr lang="nl-BE" sz="1600" b="1" dirty="0"/>
              <a:t>The zone </a:t>
            </a:r>
            <a:r>
              <a:rPr lang="nl-BE" sz="1600" b="1" dirty="0" err="1"/>
              <a:t>will</a:t>
            </a:r>
            <a:r>
              <a:rPr lang="nl-BE" sz="1600" b="1" dirty="0"/>
              <a:t> </a:t>
            </a:r>
            <a:r>
              <a:rPr lang="nl-BE" sz="1600" b="1" dirty="0" err="1"/>
              <a:t>automatically</a:t>
            </a:r>
            <a:r>
              <a:rPr lang="nl-BE" sz="1600" b="1" dirty="0"/>
              <a:t> monitor </a:t>
            </a:r>
            <a:r>
              <a:rPr lang="nl-BE" sz="1600" b="1" dirty="0" err="1"/>
              <a:t>the</a:t>
            </a:r>
            <a:r>
              <a:rPr lang="nl-BE" sz="1600" b="1" dirty="0"/>
              <a:t> </a:t>
            </a:r>
            <a:r>
              <a:rPr lang="nl-BE" sz="1600" b="1" dirty="0" err="1"/>
              <a:t>coalition</a:t>
            </a:r>
            <a:r>
              <a:rPr lang="nl-BE" sz="1600" b="1" dirty="0"/>
              <a:t> </a:t>
            </a:r>
            <a:r>
              <a:rPr lang="nl-BE" sz="1600" b="1" dirty="0" err="1"/>
              <a:t>presence</a:t>
            </a:r>
            <a:r>
              <a:rPr lang="nl-BE" sz="1600" b="1" dirty="0"/>
              <a:t> </a:t>
            </a:r>
            <a:r>
              <a:rPr lang="nl-BE" sz="1600" b="1" dirty="0" err="1"/>
              <a:t>and</a:t>
            </a:r>
            <a:r>
              <a:rPr lang="nl-BE" sz="1600" b="1" dirty="0"/>
              <a:t> </a:t>
            </a:r>
            <a:r>
              <a:rPr lang="nl-BE" sz="1600" b="1" dirty="0" err="1"/>
              <a:t>will</a:t>
            </a:r>
            <a:r>
              <a:rPr lang="nl-BE" sz="1600" b="1" dirty="0"/>
              <a:t> </a:t>
            </a:r>
            <a:r>
              <a:rPr lang="nl-BE" sz="1600" b="1" dirty="0" err="1"/>
              <a:t>automatically</a:t>
            </a:r>
            <a:r>
              <a:rPr lang="nl-BE" sz="1600" b="1" dirty="0"/>
              <a:t> </a:t>
            </a:r>
            <a:r>
              <a:rPr lang="nl-BE" sz="1600" b="1" dirty="0" err="1"/>
              <a:t>fire</a:t>
            </a:r>
            <a:r>
              <a:rPr lang="nl-BE" sz="1600" b="1" dirty="0"/>
              <a:t> events </a:t>
            </a:r>
            <a:r>
              <a:rPr lang="nl-BE" sz="1600" b="1" dirty="0" err="1"/>
              <a:t>and</a:t>
            </a:r>
            <a:r>
              <a:rPr lang="nl-BE" sz="1600" b="1" dirty="0"/>
              <a:t> </a:t>
            </a:r>
            <a:r>
              <a:rPr lang="nl-BE" sz="1600" b="1" dirty="0" err="1"/>
              <a:t>generate</a:t>
            </a:r>
            <a:r>
              <a:rPr lang="nl-BE" sz="1600" b="1" dirty="0"/>
              <a:t> state </a:t>
            </a:r>
            <a:r>
              <a:rPr lang="nl-BE" sz="1600" b="1" dirty="0" err="1"/>
              <a:t>transitions</a:t>
            </a:r>
            <a:r>
              <a:rPr lang="nl-BE" sz="1600" b="1" dirty="0"/>
              <a:t>.</a:t>
            </a:r>
          </a:p>
        </p:txBody>
      </p:sp>
      <p:sp>
        <p:nvSpPr>
          <p:cNvPr id="120" name="Tijdelijke aanduiding voor inhoud 2">
            <a:extLst>
              <a:ext uri="{FF2B5EF4-FFF2-40B4-BE49-F238E27FC236}">
                <a16:creationId xmlns:a16="http://schemas.microsoft.com/office/drawing/2014/main" id="{D9228FD6-6630-4FF5-97BB-6845F74CC1AB}"/>
              </a:ext>
            </a:extLst>
          </p:cNvPr>
          <p:cNvSpPr txBox="1">
            <a:spLocks/>
          </p:cNvSpPr>
          <p:nvPr/>
        </p:nvSpPr>
        <p:spPr>
          <a:xfrm>
            <a:off x="605939" y="4959017"/>
            <a:ext cx="6120068" cy="1710019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Clr>
                <a:schemeClr val="accent3"/>
              </a:buClr>
            </a:pPr>
            <a:r>
              <a:rPr lang="nl-BE" sz="1600" dirty="0">
                <a:solidFill>
                  <a:schemeClr val="accent1"/>
                </a:solidFill>
              </a:rPr>
              <a:t>A zone </a:t>
            </a:r>
            <a:r>
              <a:rPr lang="nl-BE" sz="1600" dirty="0" err="1">
                <a:solidFill>
                  <a:schemeClr val="accent1"/>
                </a:solidFill>
              </a:rPr>
              <a:t>can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be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Guarded</a:t>
            </a:r>
            <a:r>
              <a:rPr lang="nl-BE" sz="1600" dirty="0">
                <a:solidFill>
                  <a:schemeClr val="accent1"/>
                </a:solidFill>
              </a:rPr>
              <a:t> or Empty at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start, </a:t>
            </a:r>
            <a:r>
              <a:rPr lang="nl-BE" sz="1600" dirty="0" err="1">
                <a:solidFill>
                  <a:schemeClr val="accent1"/>
                </a:solidFill>
              </a:rPr>
              <a:t>and</a:t>
            </a:r>
            <a:r>
              <a:rPr lang="nl-BE" sz="1600" dirty="0">
                <a:solidFill>
                  <a:schemeClr val="accent1"/>
                </a:solidFill>
              </a:rPr>
              <a:t> is </a:t>
            </a:r>
            <a:r>
              <a:rPr lang="nl-BE" sz="1600" dirty="0" err="1">
                <a:solidFill>
                  <a:schemeClr val="accent1"/>
                </a:solidFill>
              </a:rPr>
              <a:t>given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an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owning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coalition</a:t>
            </a:r>
            <a:r>
              <a:rPr lang="nl-BE" sz="1600" dirty="0">
                <a:solidFill>
                  <a:schemeClr val="accent1"/>
                </a:solidFill>
              </a:rPr>
              <a:t>.</a:t>
            </a:r>
          </a:p>
          <a:p>
            <a:pPr lvl="2">
              <a:buClr>
                <a:schemeClr val="accent3"/>
              </a:buClr>
            </a:pPr>
            <a:r>
              <a:rPr lang="nl-BE" sz="1600" dirty="0" err="1">
                <a:solidFill>
                  <a:schemeClr val="accent1"/>
                </a:solidFill>
              </a:rPr>
              <a:t>Each</a:t>
            </a:r>
            <a:r>
              <a:rPr lang="nl-BE" sz="1600" dirty="0">
                <a:solidFill>
                  <a:schemeClr val="accent1"/>
                </a:solidFill>
              </a:rPr>
              <a:t> change in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zone </a:t>
            </a:r>
            <a:r>
              <a:rPr lang="nl-BE" sz="1600" dirty="0" err="1">
                <a:solidFill>
                  <a:schemeClr val="accent1"/>
                </a:solidFill>
              </a:rPr>
              <a:t>occupation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generates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an</a:t>
            </a:r>
            <a:r>
              <a:rPr lang="nl-BE" sz="1600" dirty="0">
                <a:solidFill>
                  <a:schemeClr val="accent1"/>
                </a:solidFill>
              </a:rPr>
              <a:t> Event. </a:t>
            </a:r>
            <a:r>
              <a:rPr lang="nl-BE" sz="1600" dirty="0" err="1">
                <a:solidFill>
                  <a:schemeClr val="accent1"/>
                </a:solidFill>
              </a:rPr>
              <a:t>Possible</a:t>
            </a:r>
            <a:r>
              <a:rPr lang="nl-BE" sz="1600" dirty="0">
                <a:solidFill>
                  <a:schemeClr val="accent1"/>
                </a:solidFill>
              </a:rPr>
              <a:t> events are Attack, </a:t>
            </a:r>
            <a:r>
              <a:rPr lang="nl-BE" sz="1600" dirty="0" err="1">
                <a:solidFill>
                  <a:schemeClr val="accent1"/>
                </a:solidFill>
              </a:rPr>
              <a:t>Guard</a:t>
            </a:r>
            <a:r>
              <a:rPr lang="nl-BE" sz="1600" dirty="0">
                <a:solidFill>
                  <a:schemeClr val="accent1"/>
                </a:solidFill>
              </a:rPr>
              <a:t>, Empty, </a:t>
            </a:r>
            <a:r>
              <a:rPr lang="nl-BE" sz="1600" dirty="0" err="1">
                <a:solidFill>
                  <a:schemeClr val="accent1"/>
                </a:solidFill>
              </a:rPr>
              <a:t>Capture</a:t>
            </a:r>
            <a:r>
              <a:rPr lang="nl-BE" sz="1600" dirty="0">
                <a:solidFill>
                  <a:schemeClr val="accent1"/>
                </a:solidFill>
              </a:rPr>
              <a:t>.</a:t>
            </a:r>
          </a:p>
          <a:p>
            <a:pPr lvl="2">
              <a:buClr>
                <a:schemeClr val="accent3"/>
              </a:buClr>
            </a:pPr>
            <a:r>
              <a:rPr lang="nl-BE" sz="1600" dirty="0" err="1">
                <a:solidFill>
                  <a:schemeClr val="accent1"/>
                </a:solidFill>
              </a:rPr>
              <a:t>Each</a:t>
            </a:r>
            <a:r>
              <a:rPr lang="nl-BE" sz="1600" dirty="0">
                <a:solidFill>
                  <a:schemeClr val="accent1"/>
                </a:solidFill>
              </a:rPr>
              <a:t> Event </a:t>
            </a:r>
            <a:r>
              <a:rPr lang="nl-BE" sz="1600" dirty="0" err="1">
                <a:solidFill>
                  <a:schemeClr val="accent1"/>
                </a:solidFill>
              </a:rPr>
              <a:t>generates</a:t>
            </a:r>
            <a:r>
              <a:rPr lang="nl-BE" sz="1600" dirty="0">
                <a:solidFill>
                  <a:schemeClr val="accent1"/>
                </a:solidFill>
              </a:rPr>
              <a:t> a state </a:t>
            </a:r>
            <a:r>
              <a:rPr lang="nl-BE" sz="1600" dirty="0" err="1">
                <a:solidFill>
                  <a:schemeClr val="accent1"/>
                </a:solidFill>
              </a:rPr>
              <a:t>transition</a:t>
            </a:r>
            <a:r>
              <a:rPr lang="nl-BE" sz="1600" dirty="0">
                <a:solidFill>
                  <a:schemeClr val="accent1"/>
                </a:solidFill>
              </a:rPr>
              <a:t>, </a:t>
            </a:r>
            <a:r>
              <a:rPr lang="nl-BE" sz="1600" dirty="0" err="1">
                <a:solidFill>
                  <a:schemeClr val="accent1"/>
                </a:solidFill>
              </a:rPr>
              <a:t>which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will</a:t>
            </a:r>
            <a:r>
              <a:rPr lang="nl-BE" sz="1600" dirty="0">
                <a:solidFill>
                  <a:schemeClr val="accent1"/>
                </a:solidFill>
              </a:rPr>
              <a:t> lead </a:t>
            </a:r>
            <a:r>
              <a:rPr lang="nl-BE" sz="1600" dirty="0" err="1">
                <a:solidFill>
                  <a:schemeClr val="accent1"/>
                </a:solidFill>
              </a:rPr>
              <a:t>to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zone </a:t>
            </a:r>
            <a:r>
              <a:rPr lang="nl-BE" sz="1600" dirty="0" err="1">
                <a:solidFill>
                  <a:schemeClr val="accent1"/>
                </a:solidFill>
              </a:rPr>
              <a:t>being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Guarded</a:t>
            </a:r>
            <a:r>
              <a:rPr lang="nl-BE" sz="1600" dirty="0">
                <a:solidFill>
                  <a:schemeClr val="accent1"/>
                </a:solidFill>
              </a:rPr>
              <a:t>, </a:t>
            </a:r>
            <a:r>
              <a:rPr lang="nl-BE" sz="1600" dirty="0" err="1">
                <a:solidFill>
                  <a:schemeClr val="accent1"/>
                </a:solidFill>
              </a:rPr>
              <a:t>Attacked</a:t>
            </a:r>
            <a:r>
              <a:rPr lang="nl-BE" sz="1600" dirty="0">
                <a:solidFill>
                  <a:schemeClr val="accent1"/>
                </a:solidFill>
              </a:rPr>
              <a:t>, Empty or </a:t>
            </a:r>
            <a:r>
              <a:rPr lang="nl-BE" sz="1600" dirty="0" err="1">
                <a:solidFill>
                  <a:schemeClr val="accent1"/>
                </a:solidFill>
              </a:rPr>
              <a:t>Captured</a:t>
            </a:r>
            <a:r>
              <a:rPr lang="nl-BE" sz="16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72" name="Afbeelding 71">
            <a:extLst>
              <a:ext uri="{FF2B5EF4-FFF2-40B4-BE49-F238E27FC236}">
                <a16:creationId xmlns:a16="http://schemas.microsoft.com/office/drawing/2014/main" id="{44DBDC2D-F8E1-48F8-B8C6-97D303A26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014" y="5769026"/>
            <a:ext cx="4127833" cy="3683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030B0-AAF8-4127-A875-C06E5BFA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“script </a:t>
            </a:r>
            <a:r>
              <a:rPr lang="nl-BE" dirty="0" err="1"/>
              <a:t>it</a:t>
            </a:r>
            <a:r>
              <a:rPr lang="nl-BE" dirty="0"/>
              <a:t>”</a:t>
            </a:r>
          </a:p>
        </p:txBody>
      </p:sp>
      <p:sp>
        <p:nvSpPr>
          <p:cNvPr id="4" name="Tijdelijke aanduiding voor tekst 4">
            <a:extLst>
              <a:ext uri="{FF2B5EF4-FFF2-40B4-BE49-F238E27FC236}">
                <a16:creationId xmlns:a16="http://schemas.microsoft.com/office/drawing/2014/main" id="{D36184A3-2514-4FB9-AC6A-218ACC97E209}"/>
              </a:ext>
            </a:extLst>
          </p:cNvPr>
          <p:cNvSpPr txBox="1">
            <a:spLocks/>
          </p:cNvSpPr>
          <p:nvPr/>
        </p:nvSpPr>
        <p:spPr>
          <a:xfrm>
            <a:off x="3350970" y="2809784"/>
            <a:ext cx="5490061" cy="61921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2800" b="1" dirty="0"/>
              <a:t>ZONE_CAPTURE_COALITION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C59E562-F5F4-48DC-80F1-BC05123FD68C}"/>
              </a:ext>
            </a:extLst>
          </p:cNvPr>
          <p:cNvSpPr txBox="1">
            <a:spLocks/>
          </p:cNvSpPr>
          <p:nvPr/>
        </p:nvSpPr>
        <p:spPr>
          <a:xfrm>
            <a:off x="3350970" y="3429000"/>
            <a:ext cx="5490061" cy="3240036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3"/>
              </a:buClr>
            </a:pPr>
            <a:r>
              <a:rPr lang="nl-BE" dirty="0">
                <a:solidFill>
                  <a:schemeClr val="accent1"/>
                </a:solidFill>
              </a:rPr>
              <a:t>:New() </a:t>
            </a:r>
            <a:r>
              <a:rPr lang="nl-BE" dirty="0" err="1">
                <a:solidFill>
                  <a:schemeClr val="accent1"/>
                </a:solidFill>
              </a:rPr>
              <a:t>needs</a:t>
            </a:r>
            <a:r>
              <a:rPr lang="nl-BE" dirty="0">
                <a:solidFill>
                  <a:schemeClr val="accent1"/>
                </a:solidFill>
              </a:rPr>
              <a:t> a </a:t>
            </a:r>
            <a:r>
              <a:rPr lang="nl-BE" b="1" dirty="0">
                <a:solidFill>
                  <a:schemeClr val="accent1"/>
                </a:solidFill>
              </a:rPr>
              <a:t>ZONE object</a:t>
            </a:r>
            <a:r>
              <a:rPr lang="nl-BE" dirty="0">
                <a:solidFill>
                  <a:schemeClr val="accent1"/>
                </a:solidFill>
              </a:rPr>
              <a:t>. For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moment, </a:t>
            </a:r>
            <a:r>
              <a:rPr lang="nl-BE" dirty="0" err="1">
                <a:solidFill>
                  <a:schemeClr val="accent1"/>
                </a:solidFill>
              </a:rPr>
              <a:t>only</a:t>
            </a:r>
            <a:r>
              <a:rPr lang="nl-BE" dirty="0">
                <a:solidFill>
                  <a:schemeClr val="accent1"/>
                </a:solidFill>
              </a:rPr>
              <a:t> ZONE classes </a:t>
            </a:r>
            <a:r>
              <a:rPr lang="nl-BE" dirty="0" err="1">
                <a:solidFill>
                  <a:schemeClr val="accent1"/>
                </a:solidFill>
              </a:rPr>
              <a:t>can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be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used</a:t>
            </a:r>
            <a:r>
              <a:rPr lang="nl-BE" dirty="0">
                <a:solidFill>
                  <a:schemeClr val="accent1"/>
                </a:solidFill>
              </a:rPr>
              <a:t>. </a:t>
            </a:r>
            <a:r>
              <a:rPr lang="nl-BE" sz="1400" dirty="0">
                <a:solidFill>
                  <a:schemeClr val="accent1"/>
                </a:solidFill>
              </a:rPr>
              <a:t>(ZONE_POLYGON </a:t>
            </a:r>
            <a:r>
              <a:rPr lang="nl-BE" sz="1400" dirty="0" err="1">
                <a:solidFill>
                  <a:schemeClr val="accent1"/>
                </a:solidFill>
              </a:rPr>
              <a:t>will</a:t>
            </a:r>
            <a:r>
              <a:rPr lang="nl-BE" sz="1400" dirty="0">
                <a:solidFill>
                  <a:schemeClr val="accent1"/>
                </a:solidFill>
              </a:rPr>
              <a:t> </a:t>
            </a:r>
            <a:r>
              <a:rPr lang="nl-BE" sz="1400" dirty="0" err="1">
                <a:solidFill>
                  <a:schemeClr val="accent1"/>
                </a:solidFill>
              </a:rPr>
              <a:t>be</a:t>
            </a:r>
            <a:r>
              <a:rPr lang="nl-BE" sz="1400" dirty="0">
                <a:solidFill>
                  <a:schemeClr val="accent1"/>
                </a:solidFill>
              </a:rPr>
              <a:t> later </a:t>
            </a:r>
            <a:r>
              <a:rPr lang="nl-BE" sz="1400" dirty="0" err="1">
                <a:solidFill>
                  <a:schemeClr val="accent1"/>
                </a:solidFill>
              </a:rPr>
              <a:t>usable</a:t>
            </a:r>
            <a:r>
              <a:rPr lang="nl-BE" sz="1400" dirty="0">
                <a:solidFill>
                  <a:schemeClr val="accent1"/>
                </a:solidFill>
              </a:rPr>
              <a:t>).</a:t>
            </a:r>
          </a:p>
          <a:p>
            <a:pPr lvl="1">
              <a:buClr>
                <a:schemeClr val="accent3"/>
              </a:buClr>
            </a:pPr>
            <a:r>
              <a:rPr lang="nl-BE" dirty="0">
                <a:solidFill>
                  <a:schemeClr val="accent1"/>
                </a:solidFill>
              </a:rPr>
              <a:t>:New() is </a:t>
            </a:r>
            <a:r>
              <a:rPr lang="nl-BE" dirty="0" err="1">
                <a:solidFill>
                  <a:schemeClr val="accent1"/>
                </a:solidFill>
              </a:rPr>
              <a:t>given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initial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owning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:</a:t>
            </a:r>
          </a:p>
          <a:p>
            <a:pPr lvl="2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coalition.side.BLUE</a:t>
            </a:r>
            <a:endParaRPr lang="nl-BE" dirty="0">
              <a:solidFill>
                <a:schemeClr val="accent1"/>
              </a:solidFill>
            </a:endParaRPr>
          </a:p>
          <a:p>
            <a:pPr lvl="2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coalition.side.RED</a:t>
            </a:r>
            <a:endParaRPr lang="nl-BE" dirty="0">
              <a:solidFill>
                <a:schemeClr val="accent1"/>
              </a:solidFill>
            </a:endParaRPr>
          </a:p>
          <a:p>
            <a:pPr lvl="2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coalition.side.NEUTRAL</a:t>
            </a:r>
            <a:r>
              <a:rPr lang="nl-BE" dirty="0">
                <a:solidFill>
                  <a:schemeClr val="accent1"/>
                </a:solidFill>
              </a:rPr>
              <a:t> is </a:t>
            </a:r>
            <a:r>
              <a:rPr lang="nl-BE" dirty="0" err="1">
                <a:solidFill>
                  <a:schemeClr val="accent1"/>
                </a:solidFill>
              </a:rPr>
              <a:t>not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possible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1">
              <a:buClr>
                <a:schemeClr val="accent3"/>
              </a:buClr>
            </a:pPr>
            <a:r>
              <a:rPr lang="en-US" dirty="0">
                <a:solidFill>
                  <a:schemeClr val="accent1"/>
                </a:solidFill>
              </a:rPr>
              <a:t>The ZONE_CAPTURE_COALITION object </a:t>
            </a:r>
            <a:r>
              <a:rPr lang="en-US" b="1" dirty="0">
                <a:solidFill>
                  <a:schemeClr val="accent1"/>
                </a:solidFill>
              </a:rPr>
              <a:t>must not be nil(led)/deleted</a:t>
            </a:r>
            <a:r>
              <a:rPr lang="en-US" dirty="0">
                <a:solidFill>
                  <a:schemeClr val="accent1"/>
                </a:solidFill>
              </a:rPr>
              <a:t> in terms for it to continue working.</a:t>
            </a:r>
            <a:endParaRPr lang="nl-BE" dirty="0">
              <a:solidFill>
                <a:schemeClr val="accent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5D5E472-4583-413F-88F0-74B372137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988983"/>
            <a:ext cx="8877300" cy="6286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705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030B0-AAF8-4127-A875-C06E5BFA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“script </a:t>
            </a:r>
            <a:r>
              <a:rPr lang="nl-BE" dirty="0" err="1"/>
              <a:t>it</a:t>
            </a:r>
            <a:r>
              <a:rPr lang="nl-BE" dirty="0"/>
              <a:t>”</a:t>
            </a:r>
          </a:p>
        </p:txBody>
      </p:sp>
      <p:sp>
        <p:nvSpPr>
          <p:cNvPr id="4" name="Tijdelijke aanduiding voor tekst 4">
            <a:extLst>
              <a:ext uri="{FF2B5EF4-FFF2-40B4-BE49-F238E27FC236}">
                <a16:creationId xmlns:a16="http://schemas.microsoft.com/office/drawing/2014/main" id="{D36184A3-2514-4FB9-AC6A-218ACC97E209}"/>
              </a:ext>
            </a:extLst>
          </p:cNvPr>
          <p:cNvSpPr txBox="1">
            <a:spLocks/>
          </p:cNvSpPr>
          <p:nvPr/>
        </p:nvSpPr>
        <p:spPr>
          <a:xfrm>
            <a:off x="515938" y="2078985"/>
            <a:ext cx="5310059" cy="63000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b="1" dirty="0" err="1"/>
              <a:t>Create</a:t>
            </a:r>
            <a:r>
              <a:rPr lang="nl-BE" sz="2800" b="1" dirty="0"/>
              <a:t> </a:t>
            </a:r>
            <a:r>
              <a:rPr lang="nl-BE" sz="2800" b="1" dirty="0" err="1"/>
              <a:t>functions</a:t>
            </a:r>
            <a:r>
              <a:rPr lang="nl-BE" sz="2800" b="1" dirty="0"/>
              <a:t> </a:t>
            </a:r>
            <a:r>
              <a:rPr lang="nl-BE" sz="2800" b="1" dirty="0" err="1"/>
              <a:t>to</a:t>
            </a:r>
            <a:r>
              <a:rPr lang="nl-BE" sz="2800" b="1" dirty="0"/>
              <a:t> </a:t>
            </a:r>
            <a:r>
              <a:rPr lang="nl-BE" sz="2800" b="1" dirty="0" err="1"/>
              <a:t>customize</a:t>
            </a:r>
            <a:r>
              <a:rPr lang="nl-BE" sz="2800" b="1" dirty="0"/>
              <a:t> </a:t>
            </a:r>
            <a:r>
              <a:rPr lang="nl-BE" sz="2800" b="1" dirty="0" err="1"/>
              <a:t>the</a:t>
            </a:r>
            <a:r>
              <a:rPr lang="nl-BE" sz="2800" b="1" dirty="0"/>
              <a:t> zone </a:t>
            </a:r>
            <a:r>
              <a:rPr lang="nl-BE" sz="2800" b="1" dirty="0" err="1"/>
              <a:t>occupation</a:t>
            </a:r>
            <a:r>
              <a:rPr lang="nl-BE" sz="2800" b="1" dirty="0"/>
              <a:t> </a:t>
            </a:r>
            <a:r>
              <a:rPr lang="nl-BE" sz="2800" b="1" dirty="0" err="1"/>
              <a:t>using</a:t>
            </a:r>
            <a:r>
              <a:rPr lang="nl-BE" sz="2800" b="1" dirty="0"/>
              <a:t> state </a:t>
            </a:r>
            <a:r>
              <a:rPr lang="nl-BE" sz="2800" b="1" dirty="0" err="1"/>
              <a:t>and</a:t>
            </a:r>
            <a:r>
              <a:rPr lang="nl-BE" sz="2800" b="1" dirty="0"/>
              <a:t> event </a:t>
            </a:r>
            <a:r>
              <a:rPr lang="nl-BE" sz="2800" b="1" dirty="0" err="1"/>
              <a:t>handlers</a:t>
            </a:r>
            <a:r>
              <a:rPr lang="nl-BE" sz="2800" b="1" dirty="0"/>
              <a:t>.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C59E562-F5F4-48DC-80F1-BC05123FD68C}"/>
              </a:ext>
            </a:extLst>
          </p:cNvPr>
          <p:cNvSpPr txBox="1">
            <a:spLocks/>
          </p:cNvSpPr>
          <p:nvPr/>
        </p:nvSpPr>
        <p:spPr>
          <a:xfrm>
            <a:off x="515938" y="2708992"/>
            <a:ext cx="5310059" cy="3870043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State </a:t>
            </a:r>
            <a:r>
              <a:rPr lang="nl-BE" b="1" dirty="0" err="1">
                <a:solidFill>
                  <a:schemeClr val="accent1"/>
                </a:solidFill>
              </a:rPr>
              <a:t>Handlers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capture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moment:</a:t>
            </a:r>
          </a:p>
          <a:p>
            <a:pPr lvl="2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On </a:t>
            </a:r>
            <a:r>
              <a:rPr lang="nl-BE" b="1" dirty="0" err="1">
                <a:solidFill>
                  <a:schemeClr val="accent1"/>
                </a:solidFill>
              </a:rPr>
              <a:t>Leave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old</a:t>
            </a:r>
            <a:r>
              <a:rPr lang="nl-BE" dirty="0">
                <a:solidFill>
                  <a:schemeClr val="accent1"/>
                </a:solidFill>
              </a:rPr>
              <a:t> state. Return </a:t>
            </a:r>
            <a:r>
              <a:rPr lang="nl-BE" dirty="0" err="1">
                <a:solidFill>
                  <a:schemeClr val="accent1"/>
                </a:solidFill>
              </a:rPr>
              <a:t>false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cancel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transition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2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On Enter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new state.</a:t>
            </a:r>
          </a:p>
          <a:p>
            <a:pPr lvl="2">
              <a:buClr>
                <a:schemeClr val="accent3"/>
              </a:buClr>
            </a:pPr>
            <a:endParaRPr lang="nl-BE" dirty="0">
              <a:solidFill>
                <a:schemeClr val="accent1"/>
              </a:solidFill>
            </a:endParaRPr>
          </a:p>
          <a:p>
            <a:pPr lvl="1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Event </a:t>
            </a:r>
            <a:r>
              <a:rPr lang="nl-BE" b="1" dirty="0" err="1">
                <a:solidFill>
                  <a:schemeClr val="accent1"/>
                </a:solidFill>
              </a:rPr>
              <a:t>Handlers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capture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moment:</a:t>
            </a:r>
          </a:p>
          <a:p>
            <a:pPr lvl="2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On </a:t>
            </a:r>
            <a:r>
              <a:rPr lang="nl-BE" b="1" dirty="0" err="1">
                <a:solidFill>
                  <a:schemeClr val="accent1"/>
                </a:solidFill>
              </a:rPr>
              <a:t>Before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event is </a:t>
            </a:r>
            <a:r>
              <a:rPr lang="nl-BE" dirty="0" err="1">
                <a:solidFill>
                  <a:schemeClr val="accent1"/>
                </a:solidFill>
              </a:rPr>
              <a:t>triggered</a:t>
            </a:r>
            <a:r>
              <a:rPr lang="nl-BE" dirty="0">
                <a:solidFill>
                  <a:schemeClr val="accent1"/>
                </a:solidFill>
              </a:rPr>
              <a:t>. Return </a:t>
            </a:r>
            <a:r>
              <a:rPr lang="nl-BE" dirty="0" err="1">
                <a:solidFill>
                  <a:schemeClr val="accent1"/>
                </a:solidFill>
              </a:rPr>
              <a:t>false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cancel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transition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2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On </a:t>
            </a:r>
            <a:r>
              <a:rPr lang="nl-BE" b="1" dirty="0" err="1">
                <a:solidFill>
                  <a:schemeClr val="accent1"/>
                </a:solidFill>
              </a:rPr>
              <a:t>After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event is </a:t>
            </a:r>
            <a:r>
              <a:rPr lang="nl-BE" dirty="0" err="1">
                <a:solidFill>
                  <a:schemeClr val="accent1"/>
                </a:solidFill>
              </a:rPr>
              <a:t>triggered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2EECA1B-AB93-4EDE-874F-6DB43ED6B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286" y="3302921"/>
            <a:ext cx="3914775" cy="31861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Tijdelijke aanduiding voor tekst 4">
            <a:extLst>
              <a:ext uri="{FF2B5EF4-FFF2-40B4-BE49-F238E27FC236}">
                <a16:creationId xmlns:a16="http://schemas.microsoft.com/office/drawing/2014/main" id="{3454D374-A677-40DA-8ACB-0B1AE74D51D2}"/>
              </a:ext>
            </a:extLst>
          </p:cNvPr>
          <p:cNvSpPr txBox="1">
            <a:spLocks/>
          </p:cNvSpPr>
          <p:nvPr/>
        </p:nvSpPr>
        <p:spPr>
          <a:xfrm>
            <a:off x="6231270" y="3572924"/>
            <a:ext cx="990011" cy="33545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100" b="1" dirty="0">
                <a:solidFill>
                  <a:schemeClr val="bg1"/>
                </a:solidFill>
              </a:rPr>
              <a:t>STATE HANDLERS</a:t>
            </a:r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524A05E1-CCBF-4E20-B871-CBD1821E65C3}"/>
              </a:ext>
            </a:extLst>
          </p:cNvPr>
          <p:cNvCxnSpPr>
            <a:stCxn id="8" idx="3"/>
          </p:cNvCxnSpPr>
          <p:nvPr/>
        </p:nvCxnSpPr>
        <p:spPr>
          <a:xfrm flipV="1">
            <a:off x="7221281" y="3482923"/>
            <a:ext cx="540006" cy="25773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C330A264-F65A-4D93-B3CC-D9099B3B9AF7}"/>
              </a:ext>
            </a:extLst>
          </p:cNvPr>
          <p:cNvCxnSpPr>
            <a:stCxn id="8" idx="3"/>
          </p:cNvCxnSpPr>
          <p:nvPr/>
        </p:nvCxnSpPr>
        <p:spPr>
          <a:xfrm>
            <a:off x="7221281" y="3740653"/>
            <a:ext cx="540006" cy="192275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5E4C8AFB-9A0F-4F63-958D-6166C4380AB4}"/>
              </a:ext>
            </a:extLst>
          </p:cNvPr>
          <p:cNvSpPr txBox="1">
            <a:spLocks/>
          </p:cNvSpPr>
          <p:nvPr/>
        </p:nvSpPr>
        <p:spPr>
          <a:xfrm>
            <a:off x="6231270" y="4292932"/>
            <a:ext cx="990011" cy="33545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100" b="1" dirty="0">
                <a:solidFill>
                  <a:schemeClr val="bg1"/>
                </a:solidFill>
              </a:rPr>
              <a:t>EVENT HANDLERS</a:t>
            </a:r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854B3838-F943-4C3F-A2A3-156385805312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7221281" y="4406976"/>
            <a:ext cx="549736" cy="53685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0273BEA5-554C-421E-BA2B-E31B19F646FD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7221281" y="4460661"/>
            <a:ext cx="543386" cy="105065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1E9A9AA9-2BF2-4BF2-817D-7A3C377B1FFF}"/>
              </a:ext>
            </a:extLst>
          </p:cNvPr>
          <p:cNvCxnSpPr>
            <a:cxnSpLocks/>
          </p:cNvCxnSpPr>
          <p:nvPr/>
        </p:nvCxnSpPr>
        <p:spPr>
          <a:xfrm>
            <a:off x="10699570" y="4016579"/>
            <a:ext cx="481755" cy="0"/>
          </a:xfrm>
          <a:prstGeom prst="line">
            <a:avLst/>
          </a:prstGeom>
          <a:ln w="952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chte verbindingslijn 32">
            <a:extLst>
              <a:ext uri="{FF2B5EF4-FFF2-40B4-BE49-F238E27FC236}">
                <a16:creationId xmlns:a16="http://schemas.microsoft.com/office/drawing/2014/main" id="{515517BA-ABB7-4392-B1FC-829F2ED3850F}"/>
              </a:ext>
            </a:extLst>
          </p:cNvPr>
          <p:cNvCxnSpPr>
            <a:cxnSpLocks/>
          </p:cNvCxnSpPr>
          <p:nvPr/>
        </p:nvCxnSpPr>
        <p:spPr>
          <a:xfrm>
            <a:off x="10712270" y="3541174"/>
            <a:ext cx="481755" cy="0"/>
          </a:xfrm>
          <a:prstGeom prst="line">
            <a:avLst/>
          </a:prstGeom>
          <a:ln w="952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>
            <a:extLst>
              <a:ext uri="{FF2B5EF4-FFF2-40B4-BE49-F238E27FC236}">
                <a16:creationId xmlns:a16="http://schemas.microsoft.com/office/drawing/2014/main" id="{F9E4FFD9-82FB-4E57-BF88-72610CBB3424}"/>
              </a:ext>
            </a:extLst>
          </p:cNvPr>
          <p:cNvCxnSpPr>
            <a:cxnSpLocks/>
          </p:cNvCxnSpPr>
          <p:nvPr/>
        </p:nvCxnSpPr>
        <p:spPr>
          <a:xfrm>
            <a:off x="10750370" y="4485634"/>
            <a:ext cx="481755" cy="0"/>
          </a:xfrm>
          <a:prstGeom prst="line">
            <a:avLst/>
          </a:prstGeom>
          <a:ln w="952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>
            <a:extLst>
              <a:ext uri="{FF2B5EF4-FFF2-40B4-BE49-F238E27FC236}">
                <a16:creationId xmlns:a16="http://schemas.microsoft.com/office/drawing/2014/main" id="{F990572D-801C-47A9-9C93-F9600E0AE0E2}"/>
              </a:ext>
            </a:extLst>
          </p:cNvPr>
          <p:cNvCxnSpPr>
            <a:cxnSpLocks/>
          </p:cNvCxnSpPr>
          <p:nvPr/>
        </p:nvCxnSpPr>
        <p:spPr>
          <a:xfrm>
            <a:off x="10673069" y="4638034"/>
            <a:ext cx="481755" cy="0"/>
          </a:xfrm>
          <a:prstGeom prst="line">
            <a:avLst/>
          </a:prstGeom>
          <a:ln w="952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Afbeelding 36">
            <a:extLst>
              <a:ext uri="{FF2B5EF4-FFF2-40B4-BE49-F238E27FC236}">
                <a16:creationId xmlns:a16="http://schemas.microsoft.com/office/drawing/2014/main" id="{DDB5BA8F-1AF3-459B-87B0-56F4134B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004" y="1088974"/>
            <a:ext cx="5273086" cy="1710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012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030B0-AAF8-4127-A875-C06E5BFA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“script </a:t>
            </a:r>
            <a:r>
              <a:rPr lang="nl-BE" dirty="0" err="1"/>
              <a:t>it</a:t>
            </a:r>
            <a:r>
              <a:rPr lang="nl-BE" dirty="0"/>
              <a:t>”</a:t>
            </a:r>
          </a:p>
        </p:txBody>
      </p:sp>
      <p:sp>
        <p:nvSpPr>
          <p:cNvPr id="4" name="Tijdelijke aanduiding voor tekst 4">
            <a:extLst>
              <a:ext uri="{FF2B5EF4-FFF2-40B4-BE49-F238E27FC236}">
                <a16:creationId xmlns:a16="http://schemas.microsoft.com/office/drawing/2014/main" id="{D36184A3-2514-4FB9-AC6A-218ACC97E209}"/>
              </a:ext>
            </a:extLst>
          </p:cNvPr>
          <p:cNvSpPr txBox="1">
            <a:spLocks/>
          </p:cNvSpPr>
          <p:nvPr/>
        </p:nvSpPr>
        <p:spPr>
          <a:xfrm>
            <a:off x="515938" y="2078985"/>
            <a:ext cx="5310059" cy="63000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b="1" dirty="0" err="1"/>
              <a:t>Create</a:t>
            </a:r>
            <a:r>
              <a:rPr lang="nl-BE" sz="2800" b="1" dirty="0"/>
              <a:t> </a:t>
            </a:r>
            <a:r>
              <a:rPr lang="nl-BE" sz="2800" b="1" dirty="0" err="1"/>
              <a:t>functions</a:t>
            </a:r>
            <a:r>
              <a:rPr lang="nl-BE" sz="2800" b="1" dirty="0"/>
              <a:t> </a:t>
            </a:r>
            <a:r>
              <a:rPr lang="nl-BE" sz="2800" b="1" dirty="0" err="1"/>
              <a:t>to</a:t>
            </a:r>
            <a:r>
              <a:rPr lang="nl-BE" sz="2800" b="1" dirty="0"/>
              <a:t> </a:t>
            </a:r>
            <a:r>
              <a:rPr lang="nl-BE" sz="2800" b="1" dirty="0" err="1"/>
              <a:t>customize</a:t>
            </a:r>
            <a:r>
              <a:rPr lang="nl-BE" sz="2800" b="1" dirty="0"/>
              <a:t> </a:t>
            </a:r>
            <a:r>
              <a:rPr lang="nl-BE" sz="2800" b="1" dirty="0" err="1"/>
              <a:t>the</a:t>
            </a:r>
            <a:r>
              <a:rPr lang="nl-BE" sz="2800" b="1" dirty="0"/>
              <a:t> zone </a:t>
            </a:r>
            <a:r>
              <a:rPr lang="nl-BE" sz="2800" b="1" dirty="0" err="1"/>
              <a:t>occupation</a:t>
            </a:r>
            <a:r>
              <a:rPr lang="nl-BE" sz="2800" b="1" dirty="0"/>
              <a:t> </a:t>
            </a:r>
            <a:r>
              <a:rPr lang="nl-BE" sz="2800" b="1" dirty="0" err="1"/>
              <a:t>using</a:t>
            </a:r>
            <a:r>
              <a:rPr lang="nl-BE" sz="2800" b="1" dirty="0"/>
              <a:t> state </a:t>
            </a:r>
            <a:r>
              <a:rPr lang="nl-BE" sz="2800" b="1" dirty="0" err="1"/>
              <a:t>and</a:t>
            </a:r>
            <a:r>
              <a:rPr lang="nl-BE" sz="2800" b="1" dirty="0"/>
              <a:t> event </a:t>
            </a:r>
            <a:r>
              <a:rPr lang="nl-BE" sz="2800" b="1" dirty="0" err="1"/>
              <a:t>handlers</a:t>
            </a:r>
            <a:r>
              <a:rPr lang="nl-BE" sz="2800" b="1" dirty="0"/>
              <a:t>.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C59E562-F5F4-48DC-80F1-BC05123FD68C}"/>
              </a:ext>
            </a:extLst>
          </p:cNvPr>
          <p:cNvSpPr txBox="1">
            <a:spLocks/>
          </p:cNvSpPr>
          <p:nvPr/>
        </p:nvSpPr>
        <p:spPr>
          <a:xfrm>
            <a:off x="515938" y="2708992"/>
            <a:ext cx="5310059" cy="3870043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Each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handler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can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receive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optionally</a:t>
            </a:r>
            <a:r>
              <a:rPr lang="nl-BE" b="1" dirty="0">
                <a:solidFill>
                  <a:schemeClr val="accent1"/>
                </a:solidFill>
              </a:rPr>
              <a:t> 3 parameters</a:t>
            </a:r>
            <a:r>
              <a:rPr lang="nl-BE" dirty="0">
                <a:solidFill>
                  <a:schemeClr val="accent1"/>
                </a:solidFill>
              </a:rPr>
              <a:t>:</a:t>
            </a:r>
          </a:p>
          <a:p>
            <a:pPr lvl="2">
              <a:buClr>
                <a:schemeClr val="accent3"/>
              </a:buClr>
            </a:pPr>
            <a:r>
              <a:rPr lang="nl-BE" b="1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: A string </a:t>
            </a:r>
            <a:r>
              <a:rPr lang="nl-BE" dirty="0" err="1">
                <a:solidFill>
                  <a:schemeClr val="accent1"/>
                </a:solidFill>
              </a:rPr>
              <a:t>containing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 State.</a:t>
            </a:r>
          </a:p>
          <a:p>
            <a:pPr lvl="2">
              <a:buClr>
                <a:schemeClr val="accent3"/>
              </a:buClr>
            </a:pPr>
            <a:r>
              <a:rPr lang="nl-BE" b="1" dirty="0">
                <a:solidFill>
                  <a:schemeClr val="accent1"/>
                </a:solidFill>
              </a:rPr>
              <a:t>Event</a:t>
            </a:r>
            <a:r>
              <a:rPr lang="nl-BE" dirty="0">
                <a:solidFill>
                  <a:schemeClr val="accent1"/>
                </a:solidFill>
              </a:rPr>
              <a:t>: A string </a:t>
            </a:r>
            <a:r>
              <a:rPr lang="nl-BE" dirty="0" err="1">
                <a:solidFill>
                  <a:schemeClr val="accent1"/>
                </a:solidFill>
              </a:rPr>
              <a:t>containing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Event.</a:t>
            </a:r>
          </a:p>
          <a:p>
            <a:pPr lvl="2">
              <a:buClr>
                <a:schemeClr val="accent3"/>
              </a:buClr>
            </a:pPr>
            <a:r>
              <a:rPr lang="nl-BE" b="1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: A string </a:t>
            </a:r>
            <a:r>
              <a:rPr lang="nl-BE" dirty="0" err="1">
                <a:solidFill>
                  <a:schemeClr val="accent1"/>
                </a:solidFill>
              </a:rPr>
              <a:t>containing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State.</a:t>
            </a:r>
          </a:p>
          <a:p>
            <a:pPr lvl="1">
              <a:buClr>
                <a:schemeClr val="accent3"/>
              </a:buClr>
            </a:pPr>
            <a:endParaRPr lang="nl-BE" dirty="0">
              <a:solidFill>
                <a:schemeClr val="accent1"/>
              </a:solidFill>
            </a:endParaRPr>
          </a:p>
          <a:p>
            <a:pPr lvl="1">
              <a:buClr>
                <a:schemeClr val="accent3"/>
              </a:buClr>
            </a:pPr>
            <a:r>
              <a:rPr lang="nl-BE" dirty="0">
                <a:solidFill>
                  <a:schemeClr val="accent1"/>
                </a:solidFill>
              </a:rPr>
              <a:t>The mission designer </a:t>
            </a:r>
            <a:r>
              <a:rPr lang="nl-BE" dirty="0" err="1">
                <a:solidFill>
                  <a:schemeClr val="accent1"/>
                </a:solidFill>
              </a:rPr>
              <a:t>can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use</a:t>
            </a:r>
            <a:r>
              <a:rPr lang="nl-BE" dirty="0">
                <a:solidFill>
                  <a:schemeClr val="accent1"/>
                </a:solidFill>
              </a:rPr>
              <a:t> these </a:t>
            </a:r>
            <a:r>
              <a:rPr lang="nl-BE" dirty="0" err="1">
                <a:solidFill>
                  <a:schemeClr val="accent1"/>
                </a:solidFill>
              </a:rPr>
              <a:t>values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alter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logic.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A6DAFB7A-6869-425A-95B4-5407F0A43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04" y="1088974"/>
            <a:ext cx="5273086" cy="1710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6" name="Afbeelding 35">
            <a:extLst>
              <a:ext uri="{FF2B5EF4-FFF2-40B4-BE49-F238E27FC236}">
                <a16:creationId xmlns:a16="http://schemas.microsoft.com/office/drawing/2014/main" id="{CCEDDB9B-2B11-4509-9F2F-B0A98F230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006" y="3969006"/>
            <a:ext cx="4914900" cy="7715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D0C8D9BD-BED4-430E-8BAA-23C723BC9F1B}"/>
              </a:ext>
            </a:extLst>
          </p:cNvPr>
          <p:cNvSpPr txBox="1">
            <a:spLocks/>
          </p:cNvSpPr>
          <p:nvPr/>
        </p:nvSpPr>
        <p:spPr>
          <a:xfrm>
            <a:off x="10326047" y="3068996"/>
            <a:ext cx="990011" cy="515460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100" b="1" dirty="0">
                <a:solidFill>
                  <a:schemeClr val="bg1"/>
                </a:solidFill>
              </a:rPr>
              <a:t>STATE </a:t>
            </a:r>
            <a:r>
              <a:rPr lang="nl-BE" sz="1100" b="1" dirty="0" err="1">
                <a:solidFill>
                  <a:schemeClr val="bg1"/>
                </a:solidFill>
              </a:rPr>
              <a:t>and</a:t>
            </a:r>
            <a:r>
              <a:rPr lang="nl-BE" sz="1100" b="1" dirty="0">
                <a:solidFill>
                  <a:schemeClr val="bg1"/>
                </a:solidFill>
              </a:rPr>
              <a:t> EVENT parameters</a:t>
            </a:r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CCD94110-D170-42E0-BB2B-88C3C392481D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10416049" y="3584456"/>
            <a:ext cx="405004" cy="3845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2BB6B950-6014-4F42-A0C6-9954C2B523A0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821053" y="3584456"/>
            <a:ext cx="45000" cy="3845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92A85278-1612-440D-B589-EA0921F7724C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821053" y="3584456"/>
            <a:ext cx="405004" cy="3845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jdelijke aanduiding voor tekst 4">
            <a:extLst>
              <a:ext uri="{FF2B5EF4-FFF2-40B4-BE49-F238E27FC236}">
                <a16:creationId xmlns:a16="http://schemas.microsoft.com/office/drawing/2014/main" id="{49E1A89B-AF9B-4C9F-AFAE-1D99187D1E32}"/>
              </a:ext>
            </a:extLst>
          </p:cNvPr>
          <p:cNvSpPr txBox="1">
            <a:spLocks/>
          </p:cNvSpPr>
          <p:nvPr/>
        </p:nvSpPr>
        <p:spPr>
          <a:xfrm>
            <a:off x="7266013" y="5139019"/>
            <a:ext cx="990011" cy="33545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sz="1100" b="1" dirty="0">
                <a:solidFill>
                  <a:schemeClr val="bg1"/>
                </a:solidFill>
              </a:rPr>
              <a:t>USAGE</a:t>
            </a:r>
          </a:p>
        </p:txBody>
      </p: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FC603AB1-3A87-473A-AEB3-ECAC11A3DAB8}"/>
              </a:ext>
            </a:extLst>
          </p:cNvPr>
          <p:cNvCxnSpPr>
            <a:stCxn id="25" idx="0"/>
          </p:cNvCxnSpPr>
          <p:nvPr/>
        </p:nvCxnSpPr>
        <p:spPr>
          <a:xfrm flipH="1" flipV="1">
            <a:off x="7266013" y="4329010"/>
            <a:ext cx="495006" cy="81000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C36BF39D-5124-40B2-81C2-58442493FF17}"/>
              </a:ext>
            </a:extLst>
          </p:cNvPr>
          <p:cNvCxnSpPr>
            <a:stCxn id="25" idx="0"/>
          </p:cNvCxnSpPr>
          <p:nvPr/>
        </p:nvCxnSpPr>
        <p:spPr>
          <a:xfrm flipV="1">
            <a:off x="7761019" y="4329010"/>
            <a:ext cx="135001" cy="81000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30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030B0-AAF8-4127-A875-C06E5BFA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“script </a:t>
            </a:r>
            <a:r>
              <a:rPr lang="nl-BE" dirty="0" err="1"/>
              <a:t>it</a:t>
            </a:r>
            <a:r>
              <a:rPr lang="nl-BE" dirty="0"/>
              <a:t>”</a:t>
            </a:r>
          </a:p>
        </p:txBody>
      </p:sp>
      <p:sp>
        <p:nvSpPr>
          <p:cNvPr id="4" name="Tijdelijke aanduiding voor tekst 4">
            <a:extLst>
              <a:ext uri="{FF2B5EF4-FFF2-40B4-BE49-F238E27FC236}">
                <a16:creationId xmlns:a16="http://schemas.microsoft.com/office/drawing/2014/main" id="{D36184A3-2514-4FB9-AC6A-218ACC97E209}"/>
              </a:ext>
            </a:extLst>
          </p:cNvPr>
          <p:cNvSpPr txBox="1">
            <a:spLocks/>
          </p:cNvSpPr>
          <p:nvPr/>
        </p:nvSpPr>
        <p:spPr>
          <a:xfrm>
            <a:off x="515938" y="2078985"/>
            <a:ext cx="5310059" cy="63000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b="1" dirty="0" err="1"/>
              <a:t>Example</a:t>
            </a:r>
            <a:r>
              <a:rPr lang="nl-BE" sz="2800" b="1" dirty="0"/>
              <a:t> of a State </a:t>
            </a:r>
            <a:r>
              <a:rPr lang="nl-BE" sz="2800" b="1" dirty="0" err="1"/>
              <a:t>Handler</a:t>
            </a:r>
            <a:endParaRPr lang="nl-BE" sz="2800" b="1" dirty="0"/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C59E562-F5F4-48DC-80F1-BC05123FD68C}"/>
              </a:ext>
            </a:extLst>
          </p:cNvPr>
          <p:cNvSpPr txBox="1">
            <a:spLocks/>
          </p:cNvSpPr>
          <p:nvPr/>
        </p:nvSpPr>
        <p:spPr>
          <a:xfrm>
            <a:off x="515938" y="2708992"/>
            <a:ext cx="5310059" cy="3870043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This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handler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manages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moment </a:t>
            </a:r>
            <a:r>
              <a:rPr lang="nl-BE" dirty="0" err="1">
                <a:solidFill>
                  <a:schemeClr val="accent1"/>
                </a:solidFill>
              </a:rPr>
              <a:t>when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FSM enters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State </a:t>
            </a:r>
            <a:r>
              <a:rPr lang="nl-BE" b="1" dirty="0" err="1">
                <a:solidFill>
                  <a:schemeClr val="accent1"/>
                </a:solidFill>
              </a:rPr>
              <a:t>Guarded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1">
              <a:buClr>
                <a:schemeClr val="accent3"/>
              </a:buClr>
            </a:pPr>
            <a:r>
              <a:rPr lang="nl-BE" dirty="0">
                <a:solidFill>
                  <a:schemeClr val="accent1"/>
                </a:solidFill>
              </a:rPr>
              <a:t>The 3 parameters are </a:t>
            </a:r>
            <a:r>
              <a:rPr lang="nl-BE" dirty="0" err="1">
                <a:solidFill>
                  <a:schemeClr val="accent1"/>
                </a:solidFill>
              </a:rPr>
              <a:t>given</a:t>
            </a:r>
            <a:r>
              <a:rPr lang="nl-BE" dirty="0">
                <a:solidFill>
                  <a:schemeClr val="accent1"/>
                </a:solidFill>
              </a:rPr>
              <a:t>: </a:t>
            </a:r>
            <a:r>
              <a:rPr lang="nl-BE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, Event,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  <a:p>
            <a:pPr lvl="1">
              <a:buClr>
                <a:schemeClr val="accent3"/>
              </a:buClr>
            </a:pPr>
            <a:r>
              <a:rPr lang="nl-BE" dirty="0" err="1">
                <a:solidFill>
                  <a:schemeClr val="accent1"/>
                </a:solidFill>
              </a:rPr>
              <a:t>When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 state is </a:t>
            </a:r>
            <a:r>
              <a:rPr lang="nl-BE" dirty="0" err="1">
                <a:solidFill>
                  <a:schemeClr val="accent1"/>
                </a:solidFill>
              </a:rPr>
              <a:t>not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equal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state (</a:t>
            </a:r>
            <a:r>
              <a:rPr lang="nl-BE" dirty="0" err="1">
                <a:solidFill>
                  <a:schemeClr val="accent1"/>
                </a:solidFill>
              </a:rPr>
              <a:t>so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r>
              <a:rPr lang="nl-BE" dirty="0" err="1">
                <a:solidFill>
                  <a:schemeClr val="accent1"/>
                </a:solidFill>
              </a:rPr>
              <a:t>when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FSM does </a:t>
            </a:r>
            <a:r>
              <a:rPr lang="nl-BE" dirty="0" err="1">
                <a:solidFill>
                  <a:schemeClr val="accent1"/>
                </a:solidFill>
              </a:rPr>
              <a:t>not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transition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from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Guarded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Guarded</a:t>
            </a:r>
            <a:r>
              <a:rPr lang="nl-BE" dirty="0">
                <a:solidFill>
                  <a:schemeClr val="accent1"/>
                </a:solidFill>
              </a:rPr>
              <a:t>), </a:t>
            </a:r>
            <a:r>
              <a:rPr lang="nl-BE" dirty="0" err="1">
                <a:solidFill>
                  <a:schemeClr val="accent1"/>
                </a:solidFill>
              </a:rPr>
              <a:t>then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execute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code block.</a:t>
            </a:r>
          </a:p>
          <a:p>
            <a:pPr lvl="1">
              <a:buClr>
                <a:schemeClr val="accent3"/>
              </a:buClr>
            </a:pPr>
            <a:r>
              <a:rPr lang="nl-BE" dirty="0">
                <a:solidFill>
                  <a:schemeClr val="accent1"/>
                </a:solidFill>
              </a:rPr>
              <a:t>The code block </a:t>
            </a:r>
            <a:r>
              <a:rPr lang="nl-BE" dirty="0" err="1">
                <a:solidFill>
                  <a:schemeClr val="accent1"/>
                </a:solidFill>
              </a:rPr>
              <a:t>will</a:t>
            </a:r>
            <a:r>
              <a:rPr lang="nl-BE" dirty="0">
                <a:solidFill>
                  <a:schemeClr val="accent1"/>
                </a:solidFill>
              </a:rPr>
              <a:t> check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owning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 , </a:t>
            </a:r>
            <a:r>
              <a:rPr lang="nl-BE" dirty="0" err="1">
                <a:solidFill>
                  <a:schemeClr val="accent1"/>
                </a:solidFill>
              </a:rPr>
              <a:t>using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self:GetCoalition</a:t>
            </a:r>
            <a:r>
              <a:rPr lang="nl-BE" dirty="0">
                <a:solidFill>
                  <a:schemeClr val="accent1"/>
                </a:solidFill>
              </a:rPr>
              <a:t>(), </a:t>
            </a: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depending</a:t>
            </a:r>
            <a:r>
              <a:rPr lang="nl-BE" b="1" dirty="0">
                <a:solidFill>
                  <a:schemeClr val="accent1"/>
                </a:solidFill>
              </a:rPr>
              <a:t> on </a:t>
            </a:r>
            <a:r>
              <a:rPr lang="nl-BE" b="1" dirty="0" err="1">
                <a:solidFill>
                  <a:schemeClr val="accent1"/>
                </a:solidFill>
              </a:rPr>
              <a:t>ownership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r>
              <a:rPr lang="nl-BE" dirty="0" err="1">
                <a:solidFill>
                  <a:schemeClr val="accent1"/>
                </a:solidFill>
              </a:rPr>
              <a:t>smoke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zone </a:t>
            </a:r>
            <a:r>
              <a:rPr lang="nl-BE" dirty="0" err="1">
                <a:solidFill>
                  <a:schemeClr val="accent1"/>
                </a:solidFill>
              </a:rPr>
              <a:t>either</a:t>
            </a:r>
            <a:r>
              <a:rPr lang="nl-BE" dirty="0">
                <a:solidFill>
                  <a:schemeClr val="accent1"/>
                </a:solidFill>
              </a:rPr>
              <a:t> red or blue </a:t>
            </a: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send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messages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each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coalition</a:t>
            </a:r>
            <a:r>
              <a:rPr lang="nl-BE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A6DAFB7A-6869-425A-95B4-5407F0A43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04" y="1088974"/>
            <a:ext cx="5273086" cy="1710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6E53CA5E-773F-43E5-B691-501C44561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007" y="3699003"/>
            <a:ext cx="4664869" cy="247888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913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10493</TotalTime>
  <Words>530</Words>
  <Application>Microsoft Office PowerPoint</Application>
  <PresentationFormat>Breedbeeld</PresentationFormat>
  <Paragraphs>70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Corbel</vt:lpstr>
      <vt:lpstr>Wingdings</vt:lpstr>
      <vt:lpstr>Gestreept</vt:lpstr>
      <vt:lpstr>moose for dcs world ZONE CAPTURE coalition</vt:lpstr>
      <vt:lpstr>what is zone capture coalition?</vt:lpstr>
      <vt:lpstr>ZONE_CAPTURE_COALITION</vt:lpstr>
      <vt:lpstr>zone capturing process</vt:lpstr>
      <vt:lpstr>“script it”</vt:lpstr>
      <vt:lpstr>“script it”</vt:lpstr>
      <vt:lpstr>“script it”</vt:lpstr>
      <vt:lpstr>“script it”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460</cp:revision>
  <dcterms:created xsi:type="dcterms:W3CDTF">2016-04-14T07:37:30Z</dcterms:created>
  <dcterms:modified xsi:type="dcterms:W3CDTF">2017-11-02T12:10:41Z</dcterms:modified>
</cp:coreProperties>
</file>

<file path=docProps/thumbnail.jpeg>
</file>